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0"/>
  </p:notesMasterIdLst>
  <p:sldIdLst>
    <p:sldId id="329" r:id="rId5"/>
    <p:sldId id="256" r:id="rId6"/>
    <p:sldId id="281" r:id="rId7"/>
    <p:sldId id="282" r:id="rId8"/>
    <p:sldId id="284" r:id="rId9"/>
    <p:sldId id="283" r:id="rId10"/>
    <p:sldId id="285" r:id="rId11"/>
    <p:sldId id="286" r:id="rId12"/>
    <p:sldId id="257" r:id="rId13"/>
    <p:sldId id="258" r:id="rId14"/>
    <p:sldId id="262" r:id="rId15"/>
    <p:sldId id="259" r:id="rId16"/>
    <p:sldId id="261" r:id="rId17"/>
    <p:sldId id="287" r:id="rId18"/>
    <p:sldId id="260" r:id="rId19"/>
    <p:sldId id="263" r:id="rId20"/>
    <p:sldId id="264" r:id="rId21"/>
    <p:sldId id="270" r:id="rId22"/>
    <p:sldId id="288" r:id="rId23"/>
    <p:sldId id="289" r:id="rId24"/>
    <p:sldId id="265" r:id="rId25"/>
    <p:sldId id="267" r:id="rId26"/>
    <p:sldId id="266" r:id="rId27"/>
    <p:sldId id="268" r:id="rId28"/>
    <p:sldId id="269" r:id="rId29"/>
    <p:sldId id="271" r:id="rId30"/>
    <p:sldId id="275" r:id="rId31"/>
    <p:sldId id="274" r:id="rId32"/>
    <p:sldId id="276" r:id="rId33"/>
    <p:sldId id="277" r:id="rId34"/>
    <p:sldId id="290" r:id="rId35"/>
    <p:sldId id="291" r:id="rId36"/>
    <p:sldId id="297" r:id="rId37"/>
    <p:sldId id="292" r:id="rId38"/>
    <p:sldId id="296" r:id="rId39"/>
    <p:sldId id="293" r:id="rId40"/>
    <p:sldId id="294" r:id="rId41"/>
    <p:sldId id="298" r:id="rId42"/>
    <p:sldId id="295" r:id="rId43"/>
    <p:sldId id="299" r:id="rId44"/>
    <p:sldId id="301" r:id="rId45"/>
    <p:sldId id="300" r:id="rId46"/>
    <p:sldId id="302" r:id="rId47"/>
    <p:sldId id="303" r:id="rId48"/>
    <p:sldId id="306" r:id="rId49"/>
    <p:sldId id="308" r:id="rId50"/>
    <p:sldId id="304" r:id="rId51"/>
    <p:sldId id="307" r:id="rId52"/>
    <p:sldId id="305" r:id="rId53"/>
    <p:sldId id="279" r:id="rId54"/>
    <p:sldId id="309" r:id="rId55"/>
    <p:sldId id="311" r:id="rId56"/>
    <p:sldId id="310" r:id="rId57"/>
    <p:sldId id="317" r:id="rId58"/>
    <p:sldId id="315" r:id="rId59"/>
    <p:sldId id="312" r:id="rId60"/>
    <p:sldId id="318" r:id="rId61"/>
    <p:sldId id="319" r:id="rId62"/>
    <p:sldId id="320" r:id="rId63"/>
    <p:sldId id="323" r:id="rId64"/>
    <p:sldId id="314" r:id="rId65"/>
    <p:sldId id="328" r:id="rId66"/>
    <p:sldId id="325" r:id="rId67"/>
    <p:sldId id="326" r:id="rId68"/>
    <p:sldId id="327"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DA431A"/>
    <a:srgbClr val="A13113"/>
    <a:srgbClr val="45D2CF"/>
    <a:srgbClr val="366390"/>
    <a:srgbClr val="2E547A"/>
    <a:srgbClr val="D3B555"/>
    <a:srgbClr val="CAA634"/>
    <a:srgbClr val="2B57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88" autoAdjust="0"/>
    <p:restoredTop sz="95618" autoAdjust="0"/>
  </p:normalViewPr>
  <p:slideViewPr>
    <p:cSldViewPr snapToGrid="0" showGuides="1">
      <p:cViewPr varScale="1">
        <p:scale>
          <a:sx n="114" d="100"/>
          <a:sy n="114" d="100"/>
        </p:scale>
        <p:origin x="948" y="96"/>
      </p:cViewPr>
      <p:guideLst>
        <p:guide orient="horz" pos="2184"/>
        <p:guide pos="3840"/>
      </p:guideLst>
    </p:cSldViewPr>
  </p:slideViewPr>
  <p:notesTextViewPr>
    <p:cViewPr>
      <p:scale>
        <a:sx n="3" d="2"/>
        <a:sy n="3" d="2"/>
      </p:scale>
      <p:origin x="0" y="0"/>
    </p:cViewPr>
  </p:notesTextViewPr>
  <p:sorterViewPr>
    <p:cViewPr>
      <p:scale>
        <a:sx n="178" d="100"/>
        <a:sy n="178"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3DC721-DF81-4DB7-8865-34D6EDA3F41A}" type="datetimeFigureOut">
              <a:rPr lang="en-US" smtClean="0"/>
              <a:t>11/16/2022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8B33EE-DD7B-4BFC-BEB9-A2BD62347EEF}" type="slidenum">
              <a:rPr lang="en-US" smtClean="0"/>
              <a:t>‹#›</a:t>
            </a:fld>
            <a:endParaRPr lang="en-US"/>
          </a:p>
        </p:txBody>
      </p:sp>
    </p:spTree>
    <p:extLst>
      <p:ext uri="{BB962C8B-B14F-4D97-AF65-F5344CB8AC3E}">
        <p14:creationId xmlns:p14="http://schemas.microsoft.com/office/powerpoint/2010/main" val="2323807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edureka.co/splunk"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8B33EE-DD7B-4BFC-BEB9-A2BD62347EEF}" type="slidenum">
              <a:rPr lang="en-US" smtClean="0"/>
              <a:t>2</a:t>
            </a:fld>
            <a:endParaRPr lang="en-US"/>
          </a:p>
        </p:txBody>
      </p:sp>
    </p:spTree>
    <p:extLst>
      <p:ext uri="{BB962C8B-B14F-4D97-AF65-F5344CB8AC3E}">
        <p14:creationId xmlns:p14="http://schemas.microsoft.com/office/powerpoint/2010/main" val="468643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solidFill>
                  <a:srgbClr val="4A4A4A"/>
                </a:solidFill>
                <a:effectLst/>
              </a:rPr>
              <a:t>you must be aware of the exponential growth in machine data over the last decade. </a:t>
            </a:r>
          </a:p>
          <a:p>
            <a:pPr algn="just"/>
            <a:endParaRPr lang="en-US" dirty="0">
              <a:solidFill>
                <a:srgbClr val="4A4A4A"/>
              </a:solidFill>
              <a:effectLst/>
            </a:endParaRPr>
          </a:p>
          <a:p>
            <a:pPr algn="just"/>
            <a:r>
              <a:rPr lang="en-US" dirty="0">
                <a:solidFill>
                  <a:srgbClr val="4A4A4A"/>
                </a:solidFill>
                <a:effectLst/>
              </a:rPr>
              <a:t>It was partly because of the growing number of machines in the IT infrastructure and partly because of the increased use of IoT devices.</a:t>
            </a:r>
          </a:p>
          <a:p>
            <a:pPr algn="just"/>
            <a:endParaRPr lang="en-US" dirty="0">
              <a:solidFill>
                <a:srgbClr val="4A4A4A"/>
              </a:solidFill>
              <a:effectLst/>
            </a:endParaRPr>
          </a:p>
          <a:p>
            <a:pPr algn="just"/>
            <a:endParaRPr lang="en-US" dirty="0">
              <a:solidFill>
                <a:srgbClr val="4A4A4A"/>
              </a:solidFill>
              <a:effectLst/>
            </a:endParaRPr>
          </a:p>
          <a:p>
            <a:pPr algn="just"/>
            <a:r>
              <a:rPr lang="en-US" dirty="0">
                <a:solidFill>
                  <a:srgbClr val="4A4A4A"/>
                </a:solidFill>
                <a:effectLst/>
              </a:rPr>
              <a:t> This machine data has a lot of valuable information </a:t>
            </a:r>
          </a:p>
          <a:p>
            <a:pPr algn="just"/>
            <a:endParaRPr lang="en-US" dirty="0">
              <a:solidFill>
                <a:srgbClr val="4A4A4A"/>
              </a:solidFill>
              <a:effectLst/>
            </a:endParaRPr>
          </a:p>
          <a:p>
            <a:pPr algn="just"/>
            <a:r>
              <a:rPr lang="en-US" dirty="0">
                <a:solidFill>
                  <a:srgbClr val="4A4A4A"/>
                </a:solidFill>
                <a:effectLst/>
              </a:rPr>
              <a:t>drive efficiency, productivity and visibility for the business. Splunk was founded in 2003 for one purpose: </a:t>
            </a:r>
          </a:p>
          <a:p>
            <a:pPr algn="just"/>
            <a:endParaRPr lang="en-US" i="1" dirty="0">
              <a:solidFill>
                <a:srgbClr val="4A4A4A"/>
              </a:solidFill>
              <a:effectLst/>
            </a:endParaRPr>
          </a:p>
          <a:p>
            <a:pPr algn="just"/>
            <a:endParaRPr lang="en-US" i="1" dirty="0">
              <a:solidFill>
                <a:srgbClr val="4A4A4A"/>
              </a:solidFill>
              <a:effectLst/>
            </a:endParaRPr>
          </a:p>
          <a:p>
            <a:pPr algn="just"/>
            <a:r>
              <a:rPr lang="en-US" i="1" dirty="0">
                <a:solidFill>
                  <a:srgbClr val="4A4A4A"/>
                </a:solidFill>
                <a:effectLst/>
              </a:rPr>
              <a:t>To Make Sense Of Machine Generated Log Data </a:t>
            </a:r>
            <a:r>
              <a:rPr lang="en-US" dirty="0">
                <a:solidFill>
                  <a:srgbClr val="4A4A4A"/>
                </a:solidFill>
                <a:effectLst/>
              </a:rPr>
              <a:t>and since then the demand for </a:t>
            </a:r>
            <a:r>
              <a:rPr lang="en-US" b="1" i="1" dirty="0">
                <a:solidFill>
                  <a:srgbClr val="007BFF"/>
                </a:solidFill>
                <a:effectLst/>
                <a:hlinkClick r:id="rId3"/>
              </a:rPr>
              <a:t>Splunk</a:t>
            </a:r>
            <a:r>
              <a:rPr lang="en-US" dirty="0">
                <a:effectLst/>
              </a:rPr>
              <a:t> </a:t>
            </a:r>
            <a:r>
              <a:rPr lang="en-US" b="1" i="1" dirty="0">
                <a:solidFill>
                  <a:srgbClr val="007BFF"/>
                </a:solidFill>
                <a:effectLst/>
                <a:hlinkClick r:id="rId3"/>
              </a:rPr>
              <a:t>skill</a:t>
            </a:r>
            <a:r>
              <a:rPr lang="en-US" dirty="0">
                <a:effectLst/>
              </a:rPr>
              <a:t> is increasing.</a:t>
            </a:r>
          </a:p>
          <a:p>
            <a:pPr algn="just"/>
            <a:br>
              <a:rPr lang="en-US" dirty="0"/>
            </a:br>
            <a:endParaRPr lang="en-US" dirty="0"/>
          </a:p>
          <a:p>
            <a:r>
              <a:rPr lang="en-US" dirty="0">
                <a:solidFill>
                  <a:srgbClr val="4A4A4A"/>
                </a:solidFill>
                <a:effectLst/>
              </a:rPr>
              <a:t>Now imagine if you were a </a:t>
            </a:r>
            <a:r>
              <a:rPr lang="en-US" dirty="0" err="1">
                <a:solidFill>
                  <a:srgbClr val="4A4A4A"/>
                </a:solidFill>
                <a:effectLst/>
              </a:rPr>
              <a:t>SysAdmin</a:t>
            </a:r>
            <a:r>
              <a:rPr lang="en-US" dirty="0">
                <a:solidFill>
                  <a:srgbClr val="4A4A4A"/>
                </a:solidFill>
                <a:effectLst/>
              </a:rPr>
              <a:t>, </a:t>
            </a:r>
          </a:p>
          <a:p>
            <a:endParaRPr lang="en-US" dirty="0">
              <a:solidFill>
                <a:srgbClr val="4A4A4A"/>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A4A4A"/>
                </a:solidFill>
                <a:effectLst/>
                <a:latin typeface="Open Sans" panose="020B0606030504020204" pitchFamily="34" charset="0"/>
              </a:rPr>
              <a:t>Now imagine if you were a </a:t>
            </a:r>
            <a:r>
              <a:rPr lang="en-US" b="0" i="0" dirty="0" err="1">
                <a:solidFill>
                  <a:srgbClr val="4A4A4A"/>
                </a:solidFill>
                <a:effectLst/>
                <a:latin typeface="Open Sans" panose="020B0606030504020204" pitchFamily="34" charset="0"/>
              </a:rPr>
              <a:t>SysAdmin</a:t>
            </a:r>
            <a:r>
              <a:rPr lang="en-US" b="0" i="0" dirty="0">
                <a:solidFill>
                  <a:srgbClr val="4A4A4A"/>
                </a:solidFill>
                <a:effectLst/>
                <a:latin typeface="Open Sans" panose="020B0606030504020204" pitchFamily="34" charset="0"/>
              </a:rPr>
              <a:t> trying to figure out what went wrong in your system’s hardware and you stumble upon logs</a:t>
            </a:r>
            <a:endParaRPr lang="en-US" dirty="0"/>
          </a:p>
          <a:p>
            <a:endParaRPr lang="en-US" dirty="0">
              <a:solidFill>
                <a:srgbClr val="4A4A4A"/>
              </a:solidFill>
              <a:effectLst/>
            </a:endParaRPr>
          </a:p>
          <a:p>
            <a:endParaRPr lang="en-US" dirty="0"/>
          </a:p>
          <a:p>
            <a:pPr>
              <a:buFont typeface="Arial" panose="020B0604020202020204" pitchFamily="34" charset="0"/>
              <a:buChar char="•"/>
            </a:pPr>
            <a:r>
              <a:rPr lang="en-US" dirty="0">
                <a:solidFill>
                  <a:srgbClr val="4A4A4A"/>
                </a:solidFill>
                <a:effectLst/>
              </a:rPr>
              <a:t>Complex to understand</a:t>
            </a:r>
            <a:endParaRPr lang="en-US" dirty="0"/>
          </a:p>
          <a:p>
            <a:pPr>
              <a:buFont typeface="Arial" panose="020B0604020202020204" pitchFamily="34" charset="0"/>
              <a:buChar char="•"/>
            </a:pPr>
            <a:r>
              <a:rPr lang="en-US" dirty="0">
                <a:solidFill>
                  <a:srgbClr val="4A4A4A"/>
                </a:solidFill>
                <a:effectLst/>
              </a:rPr>
              <a:t>In an unstructured format</a:t>
            </a:r>
            <a:endParaRPr lang="en-US" dirty="0"/>
          </a:p>
          <a:p>
            <a:pPr>
              <a:buFont typeface="Arial" panose="020B0604020202020204" pitchFamily="34" charset="0"/>
              <a:buChar char="•"/>
            </a:pPr>
            <a:r>
              <a:rPr lang="en-US" dirty="0">
                <a:solidFill>
                  <a:srgbClr val="4A4A4A"/>
                </a:solidFill>
                <a:effectLst/>
              </a:rPr>
              <a:t>Not suitable for making analysis / visualization</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08B33EE-DD7B-4BFC-BEB9-A2BD62347EEF}" type="slidenum">
              <a:rPr lang="en-US" smtClean="0"/>
              <a:t>3</a:t>
            </a:fld>
            <a:endParaRPr lang="en-US"/>
          </a:p>
        </p:txBody>
      </p:sp>
    </p:spTree>
    <p:extLst>
      <p:ext uri="{BB962C8B-B14F-4D97-AF65-F5344CB8AC3E}">
        <p14:creationId xmlns:p14="http://schemas.microsoft.com/office/powerpoint/2010/main" val="4130285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4A4A4A"/>
                </a:solidFill>
                <a:effectLst/>
              </a:rPr>
              <a:t>Now imagine if you were a </a:t>
            </a:r>
            <a:r>
              <a:rPr lang="en-US" dirty="0" err="1">
                <a:solidFill>
                  <a:srgbClr val="4A4A4A"/>
                </a:solidFill>
                <a:effectLst/>
              </a:rPr>
              <a:t>SysAdmin</a:t>
            </a:r>
            <a:r>
              <a:rPr lang="en-US" dirty="0">
                <a:solidFill>
                  <a:srgbClr val="4A4A4A"/>
                </a:solidFill>
                <a:effectLst/>
              </a:rPr>
              <a:t>, </a:t>
            </a:r>
            <a:endParaRPr lang="en-US" dirty="0"/>
          </a:p>
          <a:p>
            <a:pPr>
              <a:buFont typeface="Arial" panose="020B0604020202020204" pitchFamily="34" charset="0"/>
              <a:buChar char="•"/>
            </a:pPr>
            <a:r>
              <a:rPr lang="en-US" dirty="0">
                <a:solidFill>
                  <a:srgbClr val="4A4A4A"/>
                </a:solidFill>
                <a:effectLst/>
              </a:rPr>
              <a:t>Complex to understand</a:t>
            </a:r>
            <a:endParaRPr lang="en-US" dirty="0"/>
          </a:p>
          <a:p>
            <a:pPr>
              <a:buFont typeface="Arial" panose="020B0604020202020204" pitchFamily="34" charset="0"/>
              <a:buChar char="•"/>
            </a:pPr>
            <a:r>
              <a:rPr lang="en-US" dirty="0">
                <a:solidFill>
                  <a:srgbClr val="4A4A4A"/>
                </a:solidFill>
                <a:effectLst/>
              </a:rPr>
              <a:t>In an unstructured format</a:t>
            </a:r>
            <a:endParaRPr lang="en-US" dirty="0"/>
          </a:p>
          <a:p>
            <a:pPr>
              <a:buFont typeface="Arial" panose="020B0604020202020204" pitchFamily="34" charset="0"/>
              <a:buChar char="•"/>
            </a:pPr>
            <a:r>
              <a:rPr lang="en-US" dirty="0">
                <a:solidFill>
                  <a:srgbClr val="4A4A4A"/>
                </a:solidFill>
                <a:effectLst/>
              </a:rPr>
              <a:t>Not suitable for making analysis / visualization</a:t>
            </a:r>
            <a:endParaRPr lang="en-US" dirty="0"/>
          </a:p>
          <a:p>
            <a:br>
              <a:rPr lang="en-US" dirty="0"/>
            </a:br>
            <a:endParaRPr lang="en-US" dirty="0"/>
          </a:p>
          <a:p>
            <a:br>
              <a:rPr lang="en-US" dirty="0"/>
            </a:br>
            <a:endParaRPr lang="en-US" dirty="0"/>
          </a:p>
          <a:p>
            <a:pPr>
              <a:buFont typeface="Arial" panose="020B0604020202020204" pitchFamily="34" charset="0"/>
              <a:buChar char="•"/>
            </a:pPr>
            <a:r>
              <a:rPr lang="en-US" dirty="0">
                <a:solidFill>
                  <a:srgbClr val="4A4A4A"/>
                </a:solidFill>
                <a:effectLst/>
              </a:rPr>
              <a:t>Your input data can be in any format for e.g. .csv, or </a:t>
            </a:r>
            <a:r>
              <a:rPr lang="en-US" dirty="0" err="1">
                <a:solidFill>
                  <a:srgbClr val="4A4A4A"/>
                </a:solidFill>
                <a:effectLst/>
              </a:rPr>
              <a:t>json</a:t>
            </a:r>
            <a:r>
              <a:rPr lang="en-US" dirty="0">
                <a:solidFill>
                  <a:srgbClr val="4A4A4A"/>
                </a:solidFill>
                <a:effectLst/>
              </a:rPr>
              <a:t> or other formats</a:t>
            </a:r>
            <a:endParaRPr lang="en-US" dirty="0"/>
          </a:p>
          <a:p>
            <a:r>
              <a:rPr lang="en-US" dirty="0">
                <a:solidFill>
                  <a:srgbClr val="4A4A4A"/>
                </a:solidFill>
                <a:effectLst/>
              </a:rPr>
              <a:t>Look at the below image to get an idea of how machine data looks.</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A08B33EE-DD7B-4BFC-BEB9-A2BD62347EEF}" type="slidenum">
              <a:rPr lang="en-US" smtClean="0"/>
              <a:t>4</a:t>
            </a:fld>
            <a:endParaRPr lang="en-US"/>
          </a:p>
        </p:txBody>
      </p:sp>
    </p:spTree>
    <p:extLst>
      <p:ext uri="{BB962C8B-B14F-4D97-AF65-F5344CB8AC3E}">
        <p14:creationId xmlns:p14="http://schemas.microsoft.com/office/powerpoint/2010/main" val="2844674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4A4A4A"/>
                </a:solidFill>
                <a:effectLst/>
              </a:rPr>
              <a:t>I am going to tell you how Bosch used Splunk for data analytics.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4A4A4A"/>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4A4A4A"/>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4A4A4A"/>
                </a:solidFill>
                <a:effectLst/>
              </a:rPr>
              <a:t> They collected the healthcare data from the remotely located patients using IoT devices(sensors).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4A4A4A"/>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4A4A4A"/>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4A4A4A"/>
                </a:solidFill>
                <a:effectLst/>
              </a:rPr>
              <a:t> Splunk would process this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4A4A4A"/>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4A4A4A"/>
                </a:solidFill>
                <a:effectLst/>
              </a:rPr>
              <a:t>any abnormal activity would be reported to the doctor and patient via the patient interface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08B33EE-DD7B-4BFC-BEB9-A2BD62347EEF}" type="slidenum">
              <a:rPr lang="en-US" smtClean="0"/>
              <a:t>5</a:t>
            </a:fld>
            <a:endParaRPr lang="en-US"/>
          </a:p>
        </p:txBody>
      </p:sp>
    </p:spTree>
    <p:extLst>
      <p:ext uri="{BB962C8B-B14F-4D97-AF65-F5344CB8AC3E}">
        <p14:creationId xmlns:p14="http://schemas.microsoft.com/office/powerpoint/2010/main" val="1876447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1" dirty="0">
                <a:solidFill>
                  <a:srgbClr val="4A4A4A"/>
                </a:solidFill>
                <a:effectLst/>
                <a:latin typeface="Open Sans" panose="020B0606030504020204" pitchFamily="34" charset="0"/>
              </a:rPr>
              <a:t>Splunk is a software platform to search, analyze and visualize the machine-generated data gathered </a:t>
            </a:r>
          </a:p>
          <a:p>
            <a:pPr algn="just"/>
            <a:endParaRPr lang="en-US" b="0" i="1" dirty="0">
              <a:solidFill>
                <a:srgbClr val="4A4A4A"/>
              </a:solidFill>
              <a:effectLst/>
              <a:latin typeface="Open Sans" panose="020B0606030504020204" pitchFamily="34" charset="0"/>
            </a:endParaRPr>
          </a:p>
          <a:p>
            <a:pPr algn="just"/>
            <a:r>
              <a:rPr lang="en-US" b="0" i="1" dirty="0">
                <a:solidFill>
                  <a:srgbClr val="4A4A4A"/>
                </a:solidFill>
                <a:effectLst/>
                <a:latin typeface="Open Sans" panose="020B0606030504020204" pitchFamily="34" charset="0"/>
              </a:rPr>
              <a:t>from the websites, applications, sensors, devices etc. which make up your IT infrastructure and business.</a:t>
            </a:r>
            <a:endParaRPr lang="en-US" b="0" i="0" dirty="0">
              <a:solidFill>
                <a:srgbClr val="4A4A4A"/>
              </a:solidFill>
              <a:effectLst/>
              <a:latin typeface="Open Sans" panose="020B0606030504020204" pitchFamily="34" charset="0"/>
            </a:endParaRPr>
          </a:p>
          <a:p>
            <a:pPr algn="l"/>
            <a:br>
              <a:rPr lang="en-US" dirty="0"/>
            </a:br>
            <a:r>
              <a:rPr lang="en-GB" b="0" i="0" dirty="0">
                <a:solidFill>
                  <a:srgbClr val="212529"/>
                </a:solidFill>
                <a:effectLst/>
                <a:latin typeface="Fira Sans" panose="020B0503050000020004" pitchFamily="34" charset="0"/>
              </a:rPr>
              <a:t>Splunk is a distributed system that ingests, processes and indexes log data. Splunk processes data in three stages:</a:t>
            </a:r>
          </a:p>
          <a:p>
            <a:pPr algn="l">
              <a:buFont typeface="+mj-lt"/>
              <a:buAutoNum type="arabicPeriod"/>
            </a:pPr>
            <a:r>
              <a:rPr lang="en-GB" b="0" i="0" dirty="0">
                <a:solidFill>
                  <a:srgbClr val="212529"/>
                </a:solidFill>
                <a:effectLst/>
                <a:latin typeface="Fira Sans" panose="020B0503050000020004" pitchFamily="34" charset="0"/>
              </a:rPr>
              <a:t>Data Input – Splunk ingests the raw data stream from the source, breaks it into 64K blocks, and adds metadata keys, including hostname, source, character encoding, and the index the data should be stored in.</a:t>
            </a:r>
          </a:p>
          <a:p>
            <a:pPr algn="l">
              <a:buFont typeface="+mj-lt"/>
              <a:buAutoNum type="arabicPeriod"/>
            </a:pPr>
            <a:r>
              <a:rPr lang="en-GB" b="0" i="0" dirty="0">
                <a:solidFill>
                  <a:srgbClr val="212529"/>
                </a:solidFill>
                <a:effectLst/>
                <a:latin typeface="Fira Sans" panose="020B0503050000020004" pitchFamily="34" charset="0"/>
              </a:rPr>
              <a:t>Data Storage – Splunk parses log data, by breaking it into lines, identifying timestamps, creating individual events and annotating them with metadata keys. It then transforms event data using transformation rules defined by the operator. Finally, Splunk writes the parsed events to disk, pointing to them from an index file which enables fast search across huge data volumes.</a:t>
            </a:r>
          </a:p>
          <a:p>
            <a:pPr algn="l">
              <a:buFont typeface="+mj-lt"/>
              <a:buAutoNum type="arabicPeriod"/>
            </a:pPr>
            <a:r>
              <a:rPr lang="en-GB" b="0" i="0" dirty="0">
                <a:solidFill>
                  <a:srgbClr val="212529"/>
                </a:solidFill>
                <a:effectLst/>
                <a:latin typeface="Fira Sans" panose="020B0503050000020004" pitchFamily="34" charset="0"/>
              </a:rPr>
              <a:t>Data Search – at this stage Splunk enables users to query, view and use the event data. Based on the user’s reporting needs, it creates objects like reports, dashboards and alerts.</a:t>
            </a:r>
          </a:p>
          <a:p>
            <a:endParaRPr lang="en-US" dirty="0"/>
          </a:p>
        </p:txBody>
      </p:sp>
      <p:sp>
        <p:nvSpPr>
          <p:cNvPr id="4" name="Slide Number Placeholder 3"/>
          <p:cNvSpPr>
            <a:spLocks noGrp="1"/>
          </p:cNvSpPr>
          <p:nvPr>
            <p:ph type="sldNum" sz="quarter" idx="5"/>
          </p:nvPr>
        </p:nvSpPr>
        <p:spPr/>
        <p:txBody>
          <a:bodyPr/>
          <a:lstStyle/>
          <a:p>
            <a:fld id="{A08B33EE-DD7B-4BFC-BEB9-A2BD62347EEF}" type="slidenum">
              <a:rPr lang="en-US" smtClean="0"/>
              <a:t>6</a:t>
            </a:fld>
            <a:endParaRPr lang="en-US"/>
          </a:p>
        </p:txBody>
      </p:sp>
    </p:spTree>
    <p:extLst>
      <p:ext uri="{BB962C8B-B14F-4D97-AF65-F5344CB8AC3E}">
        <p14:creationId xmlns:p14="http://schemas.microsoft.com/office/powerpoint/2010/main" val="1074472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12529"/>
                </a:solidFill>
                <a:effectLst/>
                <a:latin typeface="Fira Sans" panose="020B0503050000020004" pitchFamily="34" charset="0"/>
              </a:rPr>
              <a:t>As in my previous slide, </a:t>
            </a:r>
          </a:p>
          <a:p>
            <a:pPr algn="l"/>
            <a:endParaRPr lang="en-GB" b="0" i="0" dirty="0">
              <a:solidFill>
                <a:srgbClr val="212529"/>
              </a:solidFill>
              <a:effectLst/>
              <a:latin typeface="Fira Sans" panose="020B0503050000020004" pitchFamily="34" charset="0"/>
            </a:endParaRPr>
          </a:p>
          <a:p>
            <a:pPr algn="l"/>
            <a:r>
              <a:rPr lang="en-GB" b="0" i="0" dirty="0">
                <a:solidFill>
                  <a:srgbClr val="212529"/>
                </a:solidFill>
                <a:effectLst/>
                <a:latin typeface="Fira Sans" panose="020B0503050000020004" pitchFamily="34" charset="0"/>
              </a:rPr>
              <a:t>Splunk is a distributed system that ingests, processes and indexes log data.</a:t>
            </a:r>
          </a:p>
          <a:p>
            <a:pPr algn="l"/>
            <a:endParaRPr lang="en-GB" b="0" i="0" dirty="0">
              <a:solidFill>
                <a:srgbClr val="212529"/>
              </a:solidFill>
              <a:effectLst/>
              <a:latin typeface="Fira Sans" panose="020B0503050000020004" pitchFamily="34" charset="0"/>
            </a:endParaRPr>
          </a:p>
          <a:p>
            <a:pPr algn="l"/>
            <a:endParaRPr lang="en-GB" b="0" i="0" dirty="0">
              <a:solidFill>
                <a:srgbClr val="212529"/>
              </a:solidFill>
              <a:effectLst/>
              <a:latin typeface="Fira Sans" panose="020B0503050000020004" pitchFamily="34" charset="0"/>
            </a:endParaRPr>
          </a:p>
          <a:p>
            <a:pPr algn="l"/>
            <a:r>
              <a:rPr lang="en-GB" b="0" i="0" dirty="0">
                <a:solidFill>
                  <a:srgbClr val="212529"/>
                </a:solidFill>
                <a:effectLst/>
                <a:latin typeface="Fira Sans" panose="020B0503050000020004" pitchFamily="34" charset="0"/>
              </a:rPr>
              <a:t> Splunk processes data in three stages:</a:t>
            </a:r>
          </a:p>
          <a:p>
            <a:pPr algn="l"/>
            <a:endParaRPr lang="en-GB" b="0" i="0" dirty="0">
              <a:solidFill>
                <a:srgbClr val="212529"/>
              </a:solidFill>
              <a:effectLst/>
              <a:latin typeface="Fira Sans" panose="020B0503050000020004" pitchFamily="34" charset="0"/>
            </a:endParaRPr>
          </a:p>
          <a:p>
            <a:pPr algn="l">
              <a:buFont typeface="+mj-lt"/>
              <a:buAutoNum type="arabicPeriod"/>
            </a:pPr>
            <a:r>
              <a:rPr lang="en-GB" b="0" i="0" dirty="0">
                <a:solidFill>
                  <a:srgbClr val="212529"/>
                </a:solidFill>
                <a:effectLst/>
                <a:latin typeface="Fira Sans" panose="020B0503050000020004" pitchFamily="34" charset="0"/>
              </a:rPr>
              <a:t>Data Input – Splunk ingests the raw data stream from any </a:t>
            </a:r>
            <a:r>
              <a:rPr lang="en-GB" b="0" i="0" dirty="0" err="1">
                <a:solidFill>
                  <a:srgbClr val="212529"/>
                </a:solidFill>
                <a:effectLst/>
                <a:latin typeface="Fira Sans" panose="020B0503050000020004" pitchFamily="34" charset="0"/>
              </a:rPr>
              <a:t>devicebreaks</a:t>
            </a:r>
            <a:r>
              <a:rPr lang="en-GB" b="0" i="0" dirty="0">
                <a:solidFill>
                  <a:srgbClr val="212529"/>
                </a:solidFill>
                <a:effectLst/>
                <a:latin typeface="Fira Sans" panose="020B0503050000020004" pitchFamily="34" charset="0"/>
              </a:rPr>
              <a:t> it into 64K blocks, and adds metadata keys, including hostname, source, character encoding, and the index the data should be stored in.</a:t>
            </a:r>
          </a:p>
          <a:p>
            <a:pPr algn="l">
              <a:buFont typeface="+mj-lt"/>
              <a:buAutoNum type="arabicPeriod"/>
            </a:pPr>
            <a:endParaRPr lang="en-GB" b="0" i="0" dirty="0">
              <a:solidFill>
                <a:srgbClr val="212529"/>
              </a:solidFill>
              <a:effectLst/>
              <a:latin typeface="Fira Sans" panose="020B0503050000020004" pitchFamily="34" charset="0"/>
            </a:endParaRPr>
          </a:p>
          <a:p>
            <a:pPr algn="l">
              <a:buFont typeface="+mj-lt"/>
              <a:buNone/>
            </a:pPr>
            <a:r>
              <a:rPr lang="en-GB" b="0" i="0" dirty="0">
                <a:solidFill>
                  <a:srgbClr val="212529"/>
                </a:solidFill>
                <a:effectLst/>
                <a:latin typeface="Fira Sans" panose="020B0503050000020004" pitchFamily="34" charset="0"/>
              </a:rPr>
              <a:t>, for the sole purpose of this </a:t>
            </a:r>
            <a:r>
              <a:rPr lang="en-GB" b="0" i="0" dirty="0" err="1">
                <a:solidFill>
                  <a:srgbClr val="212529"/>
                </a:solidFill>
                <a:effectLst/>
                <a:latin typeface="Fira Sans" panose="020B0503050000020004" pitchFamily="34" charset="0"/>
              </a:rPr>
              <a:t>rchitectue</a:t>
            </a:r>
            <a:r>
              <a:rPr lang="en-GB" b="0" i="0" dirty="0">
                <a:solidFill>
                  <a:srgbClr val="212529"/>
                </a:solidFill>
                <a:effectLst/>
                <a:latin typeface="Fira Sans" panose="020B0503050000020004" pitchFamily="34" charset="0"/>
              </a:rPr>
              <a:t> presented here, </a:t>
            </a:r>
            <a:r>
              <a:rPr lang="en-GB" b="0" i="0" dirty="0" err="1">
                <a:solidFill>
                  <a:srgbClr val="212529"/>
                </a:solidFill>
                <a:effectLst/>
                <a:latin typeface="Fira Sans" panose="020B0503050000020004" pitchFamily="34" charset="0"/>
              </a:rPr>
              <a:t>splunk</a:t>
            </a:r>
            <a:r>
              <a:rPr lang="en-GB" b="0" i="0" dirty="0">
                <a:solidFill>
                  <a:srgbClr val="212529"/>
                </a:solidFill>
                <a:effectLst/>
                <a:latin typeface="Fira Sans" panose="020B0503050000020004" pitchFamily="34" charset="0"/>
              </a:rPr>
              <a:t> acts as a standalone which does all together</a:t>
            </a:r>
          </a:p>
          <a:p>
            <a:pPr algn="l">
              <a:buFont typeface="+mj-lt"/>
              <a:buAutoNum type="arabicPeriod"/>
            </a:pPr>
            <a:endParaRPr lang="en-GB" b="0" i="0" dirty="0">
              <a:solidFill>
                <a:srgbClr val="212529"/>
              </a:solidFill>
              <a:effectLst/>
              <a:latin typeface="Fira Sans" panose="020B0503050000020004" pitchFamily="34" charset="0"/>
            </a:endParaRPr>
          </a:p>
          <a:p>
            <a:pPr algn="l">
              <a:buFont typeface="+mj-lt"/>
              <a:buAutoNum type="arabicPeriod"/>
            </a:pPr>
            <a:endParaRPr lang="en-GB" b="0" i="0" dirty="0">
              <a:solidFill>
                <a:srgbClr val="212529"/>
              </a:solidFill>
              <a:effectLst/>
              <a:latin typeface="Fira Sans" panose="020B0503050000020004" pitchFamily="34" charset="0"/>
            </a:endParaRPr>
          </a:p>
          <a:p>
            <a:pPr algn="l">
              <a:buFont typeface="+mj-lt"/>
              <a:buNone/>
            </a:pPr>
            <a:endParaRPr lang="en-GB" b="0" i="0" dirty="0">
              <a:solidFill>
                <a:srgbClr val="212529"/>
              </a:solidFill>
              <a:effectLst/>
              <a:latin typeface="Fira Sans" panose="020B0503050000020004" pitchFamily="34" charset="0"/>
            </a:endParaRPr>
          </a:p>
          <a:p>
            <a:pPr algn="l">
              <a:buFont typeface="+mj-lt"/>
              <a:buNone/>
            </a:pPr>
            <a:r>
              <a:rPr lang="en-GB" b="0" i="0" dirty="0">
                <a:solidFill>
                  <a:srgbClr val="212529"/>
                </a:solidFill>
                <a:effectLst/>
                <a:latin typeface="Fira Sans" panose="020B0503050000020004" pitchFamily="34" charset="0"/>
              </a:rPr>
              <a:t>3. Data Storage – Splunk parses log data, by breaking it into lines, identifying timestamps, creating individual events and annotating them with metadata keys.</a:t>
            </a:r>
          </a:p>
          <a:p>
            <a:pPr algn="l">
              <a:buFont typeface="+mj-lt"/>
              <a:buNone/>
            </a:pPr>
            <a:endParaRPr lang="en-GB" b="0" i="0" dirty="0">
              <a:solidFill>
                <a:srgbClr val="212529"/>
              </a:solidFill>
              <a:effectLst/>
              <a:latin typeface="Fira Sans" panose="020B0503050000020004" pitchFamily="34" charset="0"/>
            </a:endParaRPr>
          </a:p>
          <a:p>
            <a:pPr algn="l">
              <a:buFont typeface="+mj-lt"/>
              <a:buNone/>
            </a:pPr>
            <a:r>
              <a:rPr lang="en-GB" b="0" i="0" dirty="0">
                <a:solidFill>
                  <a:srgbClr val="212529"/>
                </a:solidFill>
                <a:effectLst/>
                <a:latin typeface="Fira Sans" panose="020B0503050000020004" pitchFamily="34" charset="0"/>
              </a:rPr>
              <a:t> It then transforms event data using transformation rules, we will talk about this in subsequent sections . </a:t>
            </a:r>
          </a:p>
          <a:p>
            <a:pPr algn="l">
              <a:buFont typeface="+mj-lt"/>
              <a:buNone/>
            </a:pPr>
            <a:endParaRPr lang="en-GB" b="0" i="0" dirty="0">
              <a:solidFill>
                <a:srgbClr val="212529"/>
              </a:solidFill>
              <a:effectLst/>
              <a:latin typeface="Fira Sans" panose="020B0503050000020004" pitchFamily="34" charset="0"/>
            </a:endParaRPr>
          </a:p>
          <a:p>
            <a:pPr algn="l">
              <a:buFont typeface="+mj-lt"/>
              <a:buNone/>
            </a:pPr>
            <a:r>
              <a:rPr lang="en-GB" b="0" i="0" dirty="0">
                <a:solidFill>
                  <a:srgbClr val="212529"/>
                </a:solidFill>
                <a:effectLst/>
                <a:latin typeface="Fira Sans" panose="020B0503050000020004" pitchFamily="34" charset="0"/>
              </a:rPr>
              <a:t>Finally, Splunk writes the parsed events to disk, pointing to them from an index file which enables fast search across huge data volumes.</a:t>
            </a:r>
          </a:p>
          <a:p>
            <a:pPr algn="l">
              <a:buFont typeface="+mj-lt"/>
              <a:buNone/>
            </a:pPr>
            <a:endParaRPr lang="en-GB" b="0" i="0" dirty="0">
              <a:solidFill>
                <a:srgbClr val="212529"/>
              </a:solidFill>
              <a:effectLst/>
              <a:latin typeface="Fira Sans" panose="020B0503050000020004" pitchFamily="34" charset="0"/>
            </a:endParaRPr>
          </a:p>
          <a:p>
            <a:pPr algn="l">
              <a:buFont typeface="+mj-lt"/>
              <a:buNone/>
            </a:pPr>
            <a:endParaRPr lang="en-GB" b="0" i="0" dirty="0">
              <a:solidFill>
                <a:srgbClr val="212529"/>
              </a:solidFill>
              <a:effectLst/>
              <a:latin typeface="Fira Sans" panose="020B0503050000020004" pitchFamily="34" charset="0"/>
            </a:endParaRPr>
          </a:p>
          <a:p>
            <a:pPr algn="l">
              <a:buFont typeface="+mj-lt"/>
              <a:buAutoNum type="arabicPeriod"/>
            </a:pPr>
            <a:r>
              <a:rPr lang="en-GB" b="0" i="0" dirty="0">
                <a:solidFill>
                  <a:srgbClr val="212529"/>
                </a:solidFill>
                <a:effectLst/>
                <a:latin typeface="Fira Sans" panose="020B0503050000020004" pitchFamily="34" charset="0"/>
              </a:rPr>
              <a:t>Data Search – at this stage Splunk enables users to query, view and use the event data. Based on the user’s reporting needs, </a:t>
            </a:r>
          </a:p>
          <a:p>
            <a:pPr algn="l">
              <a:buFont typeface="+mj-lt"/>
              <a:buAutoNum type="arabicPeriod"/>
            </a:pPr>
            <a:endParaRPr lang="en-GB" b="0" i="0" dirty="0">
              <a:solidFill>
                <a:srgbClr val="212529"/>
              </a:solidFill>
              <a:effectLst/>
              <a:latin typeface="Fira Sans" panose="020B0503050000020004" pitchFamily="34" charset="0"/>
            </a:endParaRPr>
          </a:p>
          <a:p>
            <a:pPr algn="l">
              <a:buFont typeface="+mj-lt"/>
              <a:buAutoNum type="arabicPeriod"/>
            </a:pPr>
            <a:endParaRPr lang="en-GB" b="0" i="0" dirty="0">
              <a:solidFill>
                <a:srgbClr val="212529"/>
              </a:solidFill>
              <a:effectLst/>
              <a:latin typeface="Fira Sans" panose="020B0503050000020004" pitchFamily="34" charset="0"/>
            </a:endParaRPr>
          </a:p>
          <a:p>
            <a:pPr algn="l">
              <a:buFont typeface="+mj-lt"/>
              <a:buAutoNum type="arabicPeriod"/>
            </a:pPr>
            <a:r>
              <a:rPr lang="en-GB" b="0" i="0" dirty="0">
                <a:solidFill>
                  <a:srgbClr val="212529"/>
                </a:solidFill>
                <a:effectLst/>
                <a:latin typeface="Fira Sans" panose="020B0503050000020004" pitchFamily="34" charset="0"/>
              </a:rPr>
              <a:t>it creates objects like reports, dashboards and alerts.</a:t>
            </a:r>
          </a:p>
          <a:p>
            <a:endParaRPr lang="en-US" dirty="0"/>
          </a:p>
        </p:txBody>
      </p:sp>
      <p:sp>
        <p:nvSpPr>
          <p:cNvPr id="4" name="Slide Number Placeholder 3"/>
          <p:cNvSpPr>
            <a:spLocks noGrp="1"/>
          </p:cNvSpPr>
          <p:nvPr>
            <p:ph type="sldNum" sz="quarter" idx="5"/>
          </p:nvPr>
        </p:nvSpPr>
        <p:spPr/>
        <p:txBody>
          <a:bodyPr/>
          <a:lstStyle/>
          <a:p>
            <a:fld id="{A08B33EE-DD7B-4BFC-BEB9-A2BD62347EEF}" type="slidenum">
              <a:rPr lang="en-US" smtClean="0"/>
              <a:t>7</a:t>
            </a:fld>
            <a:endParaRPr lang="en-US"/>
          </a:p>
        </p:txBody>
      </p:sp>
    </p:spTree>
    <p:extLst>
      <p:ext uri="{BB962C8B-B14F-4D97-AF65-F5344CB8AC3E}">
        <p14:creationId xmlns:p14="http://schemas.microsoft.com/office/powerpoint/2010/main" val="3311997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8B33EE-DD7B-4BFC-BEB9-A2BD62347EEF}" type="slidenum">
              <a:rPr lang="en-US" smtClean="0"/>
              <a:t>9</a:t>
            </a:fld>
            <a:endParaRPr lang="en-US"/>
          </a:p>
        </p:txBody>
      </p:sp>
    </p:spTree>
    <p:extLst>
      <p:ext uri="{BB962C8B-B14F-4D97-AF65-F5344CB8AC3E}">
        <p14:creationId xmlns:p14="http://schemas.microsoft.com/office/powerpoint/2010/main" val="28103447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313749"/>
            <a:ext cx="9144000" cy="2387600"/>
          </a:xfrm>
        </p:spPr>
        <p:txBody>
          <a:bodyPr anchor="b"/>
          <a:lstStyle>
            <a:lvl1pPr algn="ctr">
              <a:defRPr sz="6000">
                <a:solidFill>
                  <a:schemeClr val="bg1"/>
                </a:solidFill>
              </a:defRPr>
            </a:lvl1pPr>
          </a:lstStyle>
          <a:p>
            <a:r>
              <a:rPr lang="en-GB" dirty="0"/>
              <a:t>Click to edit Master title style</a:t>
            </a:r>
            <a:endParaRPr lang="en-US" dirty="0"/>
          </a:p>
        </p:txBody>
      </p:sp>
      <p:sp>
        <p:nvSpPr>
          <p:cNvPr id="3" name="Subtitle 2"/>
          <p:cNvSpPr>
            <a:spLocks noGrp="1"/>
          </p:cNvSpPr>
          <p:nvPr>
            <p:ph type="subTitle" idx="1"/>
          </p:nvPr>
        </p:nvSpPr>
        <p:spPr>
          <a:xfrm>
            <a:off x="1524000" y="3793424"/>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pic>
        <p:nvPicPr>
          <p:cNvPr id="7" name="Picture 6" descr="A picture containing person, standing&#10;&#10;Description automatically generated">
            <a:extLst>
              <a:ext uri="{FF2B5EF4-FFF2-40B4-BE49-F238E27FC236}">
                <a16:creationId xmlns:a16="http://schemas.microsoft.com/office/drawing/2014/main" id="{02FF5044-B1CB-EAB8-99BA-87D444E14F3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765"/>
          <a:stretch/>
        </p:blipFill>
        <p:spPr>
          <a:xfrm>
            <a:off x="0" y="0"/>
            <a:ext cx="12428046" cy="6932027"/>
          </a:xfrm>
          <a:prstGeom prst="rect">
            <a:avLst/>
          </a:prstGeom>
          <a:gradFill>
            <a:gsLst>
              <a:gs pos="0">
                <a:schemeClr val="bg1">
                  <a:alpha val="0"/>
                </a:schemeClr>
              </a:gs>
              <a:gs pos="39000">
                <a:srgbClr val="FFFFFF">
                  <a:alpha val="0"/>
                </a:srgbClr>
              </a:gs>
              <a:gs pos="84000">
                <a:schemeClr val="bg1">
                  <a:alpha val="80000"/>
                </a:schemeClr>
              </a:gs>
              <a:gs pos="100000">
                <a:srgbClr val="FFFFFF">
                  <a:shade val="100000"/>
                  <a:satMod val="115000"/>
                  <a:alpha val="40000"/>
                </a:srgbClr>
              </a:gs>
            </a:gsLst>
            <a:path path="circle">
              <a:fillToRect l="50000" t="50000" r="50000" b="50000"/>
            </a:path>
          </a:gradFill>
          <a:effectLst>
            <a:glow>
              <a:schemeClr val="bg1"/>
            </a:glow>
            <a:outerShdw dist="50800" sx="1000" sy="1000" algn="ctr" rotWithShape="0">
              <a:srgbClr val="000000"/>
            </a:outerShdw>
            <a:reflection endPos="0" dir="5400000" sy="-100000" algn="bl" rotWithShape="0"/>
          </a:effectLst>
        </p:spPr>
      </p:pic>
    </p:spTree>
    <p:extLst>
      <p:ext uri="{BB962C8B-B14F-4D97-AF65-F5344CB8AC3E}">
        <p14:creationId xmlns:p14="http://schemas.microsoft.com/office/powerpoint/2010/main" val="408843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342900"/>
            <a:ext cx="4584405" cy="1400840"/>
          </a:xfrm>
        </p:spPr>
        <p:txBody>
          <a:bodyPr anchor="b"/>
          <a:lstStyle>
            <a:lvl1pPr>
              <a:defRPr sz="3200"/>
            </a:lvl1pPr>
          </a:lstStyle>
          <a:p>
            <a:r>
              <a:rPr lang="en-GB"/>
              <a:t>Click to edit Master title style</a:t>
            </a:r>
            <a:endParaRPr lang="en-US" dirty="0"/>
          </a:p>
        </p:txBody>
      </p:sp>
      <p:sp>
        <p:nvSpPr>
          <p:cNvPr id="3" name="Picture Placeholder 2"/>
          <p:cNvSpPr>
            <a:spLocks noGrp="1"/>
          </p:cNvSpPr>
          <p:nvPr>
            <p:ph type="pic" idx="1"/>
          </p:nvPr>
        </p:nvSpPr>
        <p:spPr>
          <a:xfrm>
            <a:off x="5183188" y="342900"/>
            <a:ext cx="54467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381000" y="1948196"/>
            <a:ext cx="4584405" cy="422400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cxnSp>
        <p:nvCxnSpPr>
          <p:cNvPr id="11" name="Straight Connector 10"/>
          <p:cNvCxnSpPr>
            <a:cxnSpLocks/>
          </p:cNvCxnSpPr>
          <p:nvPr userDrawn="1"/>
        </p:nvCxnSpPr>
        <p:spPr>
          <a:xfrm>
            <a:off x="0" y="1743740"/>
            <a:ext cx="507173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Footer Placeholder 12"/>
          <p:cNvSpPr>
            <a:spLocks noGrp="1"/>
          </p:cNvSpPr>
          <p:nvPr>
            <p:ph type="ftr" sz="quarter" idx="11"/>
          </p:nvPr>
        </p:nvSpPr>
        <p:spPr/>
        <p:txBody>
          <a:bodyPr/>
          <a:lstStyle/>
          <a:p>
            <a:endParaRPr lang="en-US" dirty="0"/>
          </a:p>
        </p:txBody>
      </p:sp>
      <p:sp>
        <p:nvSpPr>
          <p:cNvPr id="14" name="Slide Number Placeholder 13"/>
          <p:cNvSpPr>
            <a:spLocks noGrp="1"/>
          </p:cNvSpPr>
          <p:nvPr>
            <p:ph type="sldNum" sz="quarter" idx="12"/>
          </p:nvPr>
        </p:nvSpPr>
        <p:spPr/>
        <p:txBody>
          <a:bodyPr/>
          <a:lstStyle/>
          <a:p>
            <a:r>
              <a:rPr lang="en-US"/>
              <a:t>|   </a:t>
            </a:r>
            <a:fld id="{24AA432E-61BB-4EF9-8610-004BEFB30EB4}" type="slidenum">
              <a:rPr lang="en-US" smtClean="0"/>
              <a:pPr/>
              <a:t>‹#›</a:t>
            </a:fld>
            <a:endParaRPr lang="en-US" dirty="0"/>
          </a:p>
        </p:txBody>
      </p:sp>
    </p:spTree>
    <p:extLst>
      <p:ext uri="{BB962C8B-B14F-4D97-AF65-F5344CB8AC3E}">
        <p14:creationId xmlns:p14="http://schemas.microsoft.com/office/powerpoint/2010/main" val="245435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r>
              <a:rPr lang="en-US"/>
              <a:t>| </a:t>
            </a:r>
            <a:fld id="{24AA432E-61BB-4EF9-8610-004BEFB30EB4}" type="slidenum">
              <a:rPr lang="en-US" smtClean="0"/>
              <a:pPr/>
              <a:t>‹#›</a:t>
            </a:fld>
            <a:endParaRPr lang="en-US" dirty="0"/>
          </a:p>
        </p:txBody>
      </p:sp>
    </p:spTree>
    <p:extLst>
      <p:ext uri="{BB962C8B-B14F-4D97-AF65-F5344CB8AC3E}">
        <p14:creationId xmlns:p14="http://schemas.microsoft.com/office/powerpoint/2010/main" val="1687202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15300" y="365125"/>
            <a:ext cx="25146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3810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r>
              <a:rPr lang="en-US"/>
              <a:t>|   </a:t>
            </a:r>
            <a:fld id="{24AA432E-61BB-4EF9-8610-004BEFB30EB4}" type="slidenum">
              <a:rPr lang="en-US" smtClean="0"/>
              <a:pPr/>
              <a:t>‹#›</a:t>
            </a:fld>
            <a:endParaRPr lang="en-US" dirty="0"/>
          </a:p>
        </p:txBody>
      </p:sp>
    </p:spTree>
    <p:extLst>
      <p:ext uri="{BB962C8B-B14F-4D97-AF65-F5344CB8AC3E}">
        <p14:creationId xmlns:p14="http://schemas.microsoft.com/office/powerpoint/2010/main" val="345985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4pPr>
              <a:defRPr/>
            </a:lvl4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3"/>
            <a:endParaRPr lang="en-GB" dirty="0"/>
          </a:p>
          <a:p>
            <a:pPr lvl="3"/>
            <a:endParaRPr lang="en-GB" dirty="0"/>
          </a:p>
          <a:p>
            <a:pPr lvl="3"/>
            <a:endParaRPr lang="en-GB" dirty="0"/>
          </a:p>
          <a:p>
            <a:pPr lvl="3"/>
            <a:r>
              <a:rPr lang="en-GB" dirty="0" err="1"/>
              <a:t>Bfbff</a:t>
            </a:r>
            <a:endParaRPr lang="en-GB" dirty="0"/>
          </a:p>
          <a:p>
            <a:pPr lvl="3"/>
            <a:endParaRPr lang="en-GB" dirty="0"/>
          </a:p>
          <a:p>
            <a:pPr lvl="3"/>
            <a:endParaRPr lang="en-GB" dirty="0"/>
          </a:p>
          <a:p>
            <a:pPr lvl="3"/>
            <a:r>
              <a:rPr lang="en-GB" dirty="0" err="1"/>
              <a:t>Dbdfdbdfb</a:t>
            </a:r>
            <a:endParaRPr lang="en-GB" dirty="0"/>
          </a:p>
          <a:p>
            <a:pPr lvl="3"/>
            <a:endParaRPr lang="en-GB"/>
          </a:p>
          <a:p>
            <a:pPr lvl="3"/>
            <a:endParaRPr lang="en-GB" dirty="0"/>
          </a:p>
          <a:p>
            <a:pPr lvl="4"/>
            <a:r>
              <a:rPr lang="en-GB" dirty="0"/>
              <a:t>Fifth level</a:t>
            </a:r>
            <a:endParaRPr lang="en-US" dirty="0"/>
          </a:p>
        </p:txBody>
      </p:sp>
      <p:cxnSp>
        <p:nvCxnSpPr>
          <p:cNvPr id="7" name="Straight Connector 6"/>
          <p:cNvCxnSpPr/>
          <p:nvPr userDrawn="1"/>
        </p:nvCxnSpPr>
        <p:spPr>
          <a:xfrm>
            <a:off x="0" y="1477926"/>
            <a:ext cx="8261498"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ooter Placeholder 11"/>
          <p:cNvSpPr>
            <a:spLocks noGrp="1"/>
          </p:cNvSpPr>
          <p:nvPr>
            <p:ph type="ftr" sz="quarter" idx="11"/>
          </p:nvPr>
        </p:nvSpPr>
        <p:spPr/>
        <p:txBody>
          <a:bodyPr/>
          <a:lstStyle/>
          <a:p>
            <a:endParaRPr lang="en-US" dirty="0"/>
          </a:p>
        </p:txBody>
      </p:sp>
      <p:sp>
        <p:nvSpPr>
          <p:cNvPr id="13" name="Slide Number Placeholder 12"/>
          <p:cNvSpPr>
            <a:spLocks noGrp="1"/>
          </p:cNvSpPr>
          <p:nvPr>
            <p:ph type="sldNum" sz="quarter" idx="12"/>
          </p:nvPr>
        </p:nvSpPr>
        <p:spPr/>
        <p:txBody>
          <a:bodyPr/>
          <a:lstStyle/>
          <a:p>
            <a:r>
              <a:rPr lang="en-US"/>
              <a:t>|   </a:t>
            </a:r>
            <a:fld id="{24AA432E-61BB-4EF9-8610-004BEFB30EB4}" type="slidenum">
              <a:rPr lang="en-US" smtClean="0"/>
              <a:pPr/>
              <a:t>‹#›</a:t>
            </a:fld>
            <a:endParaRPr lang="en-US" dirty="0"/>
          </a:p>
        </p:txBody>
      </p:sp>
    </p:spTree>
    <p:extLst>
      <p:ext uri="{BB962C8B-B14F-4D97-AF65-F5344CB8AC3E}">
        <p14:creationId xmlns:p14="http://schemas.microsoft.com/office/powerpoint/2010/main" val="260722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80838-7A9B-18F6-177B-D2C4B6186803}"/>
              </a:ext>
            </a:extLst>
          </p:cNvPr>
          <p:cNvSpPr>
            <a:spLocks noGrp="1"/>
          </p:cNvSpPr>
          <p:nvPr>
            <p:ph type="title"/>
          </p:nvPr>
        </p:nvSpPr>
        <p:spPr/>
        <p:txBody>
          <a:bodyPr/>
          <a:lstStyle/>
          <a:p>
            <a:r>
              <a:rPr lang="en-GB"/>
              <a:t>Click to edit Master title style</a:t>
            </a:r>
            <a:endParaRPr lang="en-FR"/>
          </a:p>
        </p:txBody>
      </p:sp>
      <p:sp>
        <p:nvSpPr>
          <p:cNvPr id="4" name="Footer Placeholder 3">
            <a:extLst>
              <a:ext uri="{FF2B5EF4-FFF2-40B4-BE49-F238E27FC236}">
                <a16:creationId xmlns:a16="http://schemas.microsoft.com/office/drawing/2014/main" id="{415CEF05-92E8-1FDF-5A53-9A990C6C695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929547B-C080-404C-601A-CF5067A345B9}"/>
              </a:ext>
            </a:extLst>
          </p:cNvPr>
          <p:cNvSpPr>
            <a:spLocks noGrp="1"/>
          </p:cNvSpPr>
          <p:nvPr>
            <p:ph type="sldNum" sz="quarter" idx="12"/>
          </p:nvPr>
        </p:nvSpPr>
        <p:spPr/>
        <p:txBody>
          <a:bodyPr/>
          <a:lstStyle/>
          <a:p>
            <a:r>
              <a:rPr lang="en-US"/>
              <a:t>|   </a:t>
            </a:r>
            <a:fld id="{24AA432E-61BB-4EF9-8610-004BEFB30EB4}" type="slidenum">
              <a:rPr lang="en-US" smtClean="0"/>
              <a:pPr/>
              <a:t>‹#›</a:t>
            </a:fld>
            <a:endParaRPr lang="en-US" dirty="0"/>
          </a:p>
        </p:txBody>
      </p:sp>
    </p:spTree>
    <p:extLst>
      <p:ext uri="{BB962C8B-B14F-4D97-AF65-F5344CB8AC3E}">
        <p14:creationId xmlns:p14="http://schemas.microsoft.com/office/powerpoint/2010/main" val="283150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r="8597"/>
          <a:stretch/>
        </p:blipFill>
        <p:spPr>
          <a:xfrm>
            <a:off x="1524" y="0"/>
            <a:ext cx="12188952" cy="6858000"/>
          </a:xfrm>
          <a:prstGeom prst="rect">
            <a:avLst/>
          </a:prstGeom>
        </p:spPr>
      </p:pic>
      <p:sp>
        <p:nvSpPr>
          <p:cNvPr id="13" name="Rectangle 12"/>
          <p:cNvSpPr/>
          <p:nvPr userDrawn="1"/>
        </p:nvSpPr>
        <p:spPr>
          <a:xfrm>
            <a:off x="-178025" y="305474"/>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1000" y="1881962"/>
            <a:ext cx="8518709" cy="2680513"/>
          </a:xfrm>
        </p:spPr>
        <p:txBody>
          <a:bodyPr anchor="b">
            <a:normAutofit/>
          </a:bodyPr>
          <a:lstStyle>
            <a:lvl1pPr>
              <a:defRPr sz="5000">
                <a:solidFill>
                  <a:schemeClr val="bg1"/>
                </a:solidFill>
              </a:defRPr>
            </a:lvl1pPr>
          </a:lstStyle>
          <a:p>
            <a:r>
              <a:rPr lang="en-GB"/>
              <a:t>Click to edit Master title style</a:t>
            </a:r>
            <a:endParaRPr lang="en-US" dirty="0"/>
          </a:p>
        </p:txBody>
      </p:sp>
      <p:sp>
        <p:nvSpPr>
          <p:cNvPr id="3" name="Text Placeholder 2"/>
          <p:cNvSpPr>
            <a:spLocks noGrp="1"/>
          </p:cNvSpPr>
          <p:nvPr>
            <p:ph type="body" idx="1"/>
          </p:nvPr>
        </p:nvSpPr>
        <p:spPr>
          <a:xfrm>
            <a:off x="381000" y="4603899"/>
            <a:ext cx="8518709" cy="150701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64240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81000" y="342901"/>
            <a:ext cx="10248900" cy="1142999"/>
          </a:xfrm>
        </p:spPr>
        <p:txBody>
          <a:bodyPr/>
          <a:lstStyle/>
          <a:p>
            <a:r>
              <a:rPr lang="en-GB"/>
              <a:t>Click to edit Master title style</a:t>
            </a:r>
            <a:endParaRPr lang="en-US" dirty="0"/>
          </a:p>
        </p:txBody>
      </p:sp>
      <p:sp>
        <p:nvSpPr>
          <p:cNvPr id="4" name="Slide Number Placeholder 3"/>
          <p:cNvSpPr>
            <a:spLocks noGrp="1"/>
          </p:cNvSpPr>
          <p:nvPr>
            <p:ph type="sldNum" sz="quarter" idx="11"/>
          </p:nvPr>
        </p:nvSpPr>
        <p:spPr/>
        <p:txBody>
          <a:bodyPr/>
          <a:lstStyle/>
          <a:p>
            <a:r>
              <a:rPr lang="en-US"/>
              <a:t>|   </a:t>
            </a:r>
            <a:fld id="{24AA432E-61BB-4EF9-8610-004BEFB30EB4}" type="slidenum">
              <a:rPr lang="en-US" smtClean="0"/>
              <a:pPr/>
              <a:t>‹#›</a:t>
            </a:fld>
            <a:endParaRPr lang="en-US" dirty="0"/>
          </a:p>
        </p:txBody>
      </p:sp>
      <p:sp>
        <p:nvSpPr>
          <p:cNvPr id="5" name="Footer Placeholder 4"/>
          <p:cNvSpPr>
            <a:spLocks noGrp="1"/>
          </p:cNvSpPr>
          <p:nvPr>
            <p:ph type="ftr" sz="quarter" idx="12"/>
          </p:nvPr>
        </p:nvSpPr>
        <p:spPr/>
        <p:txBody>
          <a:bodyPr/>
          <a:lstStyle/>
          <a:p>
            <a:endParaRPr lang="en-US" dirty="0"/>
          </a:p>
        </p:txBody>
      </p:sp>
      <p:sp>
        <p:nvSpPr>
          <p:cNvPr id="8" name="Text Placeholder 7"/>
          <p:cNvSpPr>
            <a:spLocks noGrp="1"/>
          </p:cNvSpPr>
          <p:nvPr>
            <p:ph type="body" sz="quarter" idx="13" hasCustomPrompt="1"/>
          </p:nvPr>
        </p:nvSpPr>
        <p:spPr>
          <a:xfrm>
            <a:off x="1169988" y="1600200"/>
            <a:ext cx="4135659" cy="623888"/>
          </a:xfrm>
        </p:spPr>
        <p:txBody>
          <a:bodyPr lIns="91440" anchor="ct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Type in item</a:t>
            </a:r>
          </a:p>
        </p:txBody>
      </p:sp>
      <p:sp>
        <p:nvSpPr>
          <p:cNvPr id="10" name="Text Placeholder 7"/>
          <p:cNvSpPr>
            <a:spLocks noGrp="1"/>
          </p:cNvSpPr>
          <p:nvPr>
            <p:ph type="body" sz="quarter" idx="14" hasCustomPrompt="1"/>
          </p:nvPr>
        </p:nvSpPr>
        <p:spPr>
          <a:xfrm>
            <a:off x="1169988" y="2429540"/>
            <a:ext cx="4135659" cy="623888"/>
          </a:xfrm>
        </p:spPr>
        <p:txBody>
          <a:bodyPr lIns="91440" anchor="ct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Type in item</a:t>
            </a:r>
          </a:p>
        </p:txBody>
      </p:sp>
      <p:sp>
        <p:nvSpPr>
          <p:cNvPr id="12" name="Text Placeholder 7"/>
          <p:cNvSpPr>
            <a:spLocks noGrp="1"/>
          </p:cNvSpPr>
          <p:nvPr>
            <p:ph type="body" sz="quarter" idx="15" hasCustomPrompt="1"/>
          </p:nvPr>
        </p:nvSpPr>
        <p:spPr>
          <a:xfrm>
            <a:off x="1169988" y="3258880"/>
            <a:ext cx="4135659" cy="623888"/>
          </a:xfrm>
        </p:spPr>
        <p:txBody>
          <a:bodyPr lIns="91440" anchor="ct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Type in item</a:t>
            </a:r>
          </a:p>
        </p:txBody>
      </p:sp>
      <p:sp>
        <p:nvSpPr>
          <p:cNvPr id="14" name="Text Placeholder 7"/>
          <p:cNvSpPr>
            <a:spLocks noGrp="1"/>
          </p:cNvSpPr>
          <p:nvPr>
            <p:ph type="body" sz="quarter" idx="16" hasCustomPrompt="1"/>
          </p:nvPr>
        </p:nvSpPr>
        <p:spPr>
          <a:xfrm>
            <a:off x="1169988" y="4088220"/>
            <a:ext cx="4135659" cy="623888"/>
          </a:xfrm>
        </p:spPr>
        <p:txBody>
          <a:bodyPr lIns="91440" anchor="ct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Type in item</a:t>
            </a:r>
          </a:p>
        </p:txBody>
      </p:sp>
      <p:sp>
        <p:nvSpPr>
          <p:cNvPr id="16" name="Text Placeholder 7"/>
          <p:cNvSpPr>
            <a:spLocks noGrp="1"/>
          </p:cNvSpPr>
          <p:nvPr>
            <p:ph type="body" sz="quarter" idx="17" hasCustomPrompt="1"/>
          </p:nvPr>
        </p:nvSpPr>
        <p:spPr>
          <a:xfrm>
            <a:off x="1169988" y="4923427"/>
            <a:ext cx="4135659" cy="623888"/>
          </a:xfrm>
        </p:spPr>
        <p:txBody>
          <a:bodyPr lIns="91440" anchor="ct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Type in item</a:t>
            </a:r>
          </a:p>
        </p:txBody>
      </p:sp>
      <p:sp>
        <p:nvSpPr>
          <p:cNvPr id="18" name="Text Placeholder 7"/>
          <p:cNvSpPr>
            <a:spLocks noGrp="1"/>
          </p:cNvSpPr>
          <p:nvPr>
            <p:ph type="body" sz="quarter" idx="18" hasCustomPrompt="1"/>
          </p:nvPr>
        </p:nvSpPr>
        <p:spPr>
          <a:xfrm>
            <a:off x="6494241" y="1600200"/>
            <a:ext cx="4135659" cy="623888"/>
          </a:xfrm>
        </p:spPr>
        <p:txBody>
          <a:bodyPr lIns="91440" anchor="ct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Type in item</a:t>
            </a:r>
          </a:p>
        </p:txBody>
      </p:sp>
      <p:sp>
        <p:nvSpPr>
          <p:cNvPr id="20" name="Text Placeholder 7"/>
          <p:cNvSpPr>
            <a:spLocks noGrp="1"/>
          </p:cNvSpPr>
          <p:nvPr>
            <p:ph type="body" sz="quarter" idx="19" hasCustomPrompt="1"/>
          </p:nvPr>
        </p:nvSpPr>
        <p:spPr>
          <a:xfrm>
            <a:off x="6494241" y="2429540"/>
            <a:ext cx="4135659" cy="623888"/>
          </a:xfrm>
        </p:spPr>
        <p:txBody>
          <a:bodyPr lIns="91440" anchor="ct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Type in item</a:t>
            </a:r>
          </a:p>
        </p:txBody>
      </p:sp>
      <p:sp>
        <p:nvSpPr>
          <p:cNvPr id="22" name="Text Placeholder 7"/>
          <p:cNvSpPr>
            <a:spLocks noGrp="1"/>
          </p:cNvSpPr>
          <p:nvPr>
            <p:ph type="body" sz="quarter" idx="20" hasCustomPrompt="1"/>
          </p:nvPr>
        </p:nvSpPr>
        <p:spPr>
          <a:xfrm>
            <a:off x="6494241" y="3258880"/>
            <a:ext cx="4135659" cy="623888"/>
          </a:xfrm>
        </p:spPr>
        <p:txBody>
          <a:bodyPr lIns="91440" anchor="ct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Type in item</a:t>
            </a:r>
          </a:p>
        </p:txBody>
      </p:sp>
      <p:sp>
        <p:nvSpPr>
          <p:cNvPr id="24" name="Text Placeholder 7"/>
          <p:cNvSpPr>
            <a:spLocks noGrp="1"/>
          </p:cNvSpPr>
          <p:nvPr>
            <p:ph type="body" sz="quarter" idx="21" hasCustomPrompt="1"/>
          </p:nvPr>
        </p:nvSpPr>
        <p:spPr>
          <a:xfrm>
            <a:off x="6494241" y="4088220"/>
            <a:ext cx="4135659" cy="623888"/>
          </a:xfrm>
        </p:spPr>
        <p:txBody>
          <a:bodyPr lIns="91440" anchor="ct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Type in item</a:t>
            </a:r>
          </a:p>
        </p:txBody>
      </p:sp>
      <p:sp>
        <p:nvSpPr>
          <p:cNvPr id="26" name="Text Placeholder 7"/>
          <p:cNvSpPr>
            <a:spLocks noGrp="1"/>
          </p:cNvSpPr>
          <p:nvPr>
            <p:ph type="body" sz="quarter" idx="22" hasCustomPrompt="1"/>
          </p:nvPr>
        </p:nvSpPr>
        <p:spPr>
          <a:xfrm>
            <a:off x="6494241" y="4923427"/>
            <a:ext cx="4135659" cy="623888"/>
          </a:xfrm>
        </p:spPr>
        <p:txBody>
          <a:bodyPr lIns="91440" anchor="ct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Type in item</a:t>
            </a:r>
          </a:p>
        </p:txBody>
      </p:sp>
      <p:sp>
        <p:nvSpPr>
          <p:cNvPr id="29" name="Text Placeholder 28"/>
          <p:cNvSpPr>
            <a:spLocks noGrp="1"/>
          </p:cNvSpPr>
          <p:nvPr>
            <p:ph type="body" sz="quarter" idx="23" hasCustomPrompt="1"/>
          </p:nvPr>
        </p:nvSpPr>
        <p:spPr>
          <a:xfrm>
            <a:off x="383756" y="1600200"/>
            <a:ext cx="621792" cy="621792"/>
          </a:xfrm>
          <a:prstGeom prst="ellipse">
            <a:avLst/>
          </a:prstGeom>
          <a:solidFill>
            <a:schemeClr val="bg2"/>
          </a:solidFill>
          <a:ln>
            <a:noFill/>
          </a:ln>
        </p:spPr>
        <p:txBody>
          <a:bodyPr lIns="0" rIns="0" anchor="ctr" anchorCtr="0">
            <a:noAutofit/>
          </a:bodyPr>
          <a:lstStyle>
            <a:lvl1pPr marL="0" indent="0" algn="ctr">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30" name="Text Placeholder 28"/>
          <p:cNvSpPr>
            <a:spLocks noGrp="1"/>
          </p:cNvSpPr>
          <p:nvPr>
            <p:ph type="body" sz="quarter" idx="24" hasCustomPrompt="1"/>
          </p:nvPr>
        </p:nvSpPr>
        <p:spPr>
          <a:xfrm>
            <a:off x="383756" y="2431007"/>
            <a:ext cx="621792" cy="621792"/>
          </a:xfrm>
          <a:prstGeom prst="ellipse">
            <a:avLst/>
          </a:prstGeom>
          <a:solidFill>
            <a:schemeClr val="bg2"/>
          </a:solidFill>
          <a:ln>
            <a:noFill/>
          </a:ln>
        </p:spPr>
        <p:txBody>
          <a:bodyPr lIns="0" rIns="0" anchor="ctr" anchorCtr="0">
            <a:noAutofit/>
          </a:bodyPr>
          <a:lstStyle>
            <a:lvl1pPr marL="0" indent="0" algn="ctr">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31" name="Text Placeholder 28"/>
          <p:cNvSpPr>
            <a:spLocks noGrp="1"/>
          </p:cNvSpPr>
          <p:nvPr>
            <p:ph type="body" sz="quarter" idx="25" hasCustomPrompt="1"/>
          </p:nvPr>
        </p:nvSpPr>
        <p:spPr>
          <a:xfrm>
            <a:off x="383756" y="3261814"/>
            <a:ext cx="621792" cy="621792"/>
          </a:xfrm>
          <a:prstGeom prst="ellipse">
            <a:avLst/>
          </a:prstGeom>
          <a:solidFill>
            <a:schemeClr val="bg2"/>
          </a:solidFill>
          <a:ln>
            <a:noFill/>
          </a:ln>
        </p:spPr>
        <p:txBody>
          <a:bodyPr lIns="0" rIns="0" anchor="ctr" anchorCtr="0">
            <a:noAutofit/>
          </a:bodyPr>
          <a:lstStyle>
            <a:lvl1pPr marL="0" indent="0" algn="ctr">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32" name="Text Placeholder 28"/>
          <p:cNvSpPr>
            <a:spLocks noGrp="1"/>
          </p:cNvSpPr>
          <p:nvPr>
            <p:ph type="body" sz="quarter" idx="26" hasCustomPrompt="1"/>
          </p:nvPr>
        </p:nvSpPr>
        <p:spPr>
          <a:xfrm>
            <a:off x="383756" y="4092621"/>
            <a:ext cx="621792" cy="621792"/>
          </a:xfrm>
          <a:prstGeom prst="ellipse">
            <a:avLst/>
          </a:prstGeom>
          <a:solidFill>
            <a:schemeClr val="bg2"/>
          </a:solidFill>
          <a:ln>
            <a:noFill/>
          </a:ln>
        </p:spPr>
        <p:txBody>
          <a:bodyPr lIns="0" rIns="0" anchor="ctr" anchorCtr="0">
            <a:noAutofit/>
          </a:bodyPr>
          <a:lstStyle>
            <a:lvl1pPr marL="0" indent="0" algn="ctr">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33" name="Text Placeholder 28"/>
          <p:cNvSpPr>
            <a:spLocks noGrp="1"/>
          </p:cNvSpPr>
          <p:nvPr>
            <p:ph type="body" sz="quarter" idx="27" hasCustomPrompt="1"/>
          </p:nvPr>
        </p:nvSpPr>
        <p:spPr>
          <a:xfrm>
            <a:off x="383756" y="4923427"/>
            <a:ext cx="621792" cy="621792"/>
          </a:xfrm>
          <a:prstGeom prst="ellipse">
            <a:avLst/>
          </a:prstGeom>
          <a:solidFill>
            <a:schemeClr val="bg2"/>
          </a:solidFill>
          <a:ln>
            <a:noFill/>
          </a:ln>
        </p:spPr>
        <p:txBody>
          <a:bodyPr lIns="0" rIns="0" anchor="ctr" anchorCtr="0">
            <a:noAutofit/>
          </a:bodyPr>
          <a:lstStyle>
            <a:lvl1pPr marL="0" indent="0" algn="ctr">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34" name="Text Placeholder 28"/>
          <p:cNvSpPr>
            <a:spLocks noGrp="1"/>
          </p:cNvSpPr>
          <p:nvPr>
            <p:ph type="body" sz="quarter" idx="28" hasCustomPrompt="1"/>
          </p:nvPr>
        </p:nvSpPr>
        <p:spPr>
          <a:xfrm>
            <a:off x="5710667" y="1600200"/>
            <a:ext cx="621792" cy="621792"/>
          </a:xfrm>
          <a:prstGeom prst="ellipse">
            <a:avLst/>
          </a:prstGeom>
          <a:solidFill>
            <a:schemeClr val="bg2"/>
          </a:solidFill>
          <a:ln>
            <a:noFill/>
          </a:ln>
        </p:spPr>
        <p:txBody>
          <a:bodyPr lIns="0" rIns="0" anchor="ctr" anchorCtr="0">
            <a:noAutofit/>
          </a:bodyPr>
          <a:lstStyle>
            <a:lvl1pPr marL="0" indent="0" algn="ctr">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35" name="Text Placeholder 28"/>
          <p:cNvSpPr>
            <a:spLocks noGrp="1"/>
          </p:cNvSpPr>
          <p:nvPr>
            <p:ph type="body" sz="quarter" idx="29" hasCustomPrompt="1"/>
          </p:nvPr>
        </p:nvSpPr>
        <p:spPr>
          <a:xfrm>
            <a:off x="5710667" y="2431007"/>
            <a:ext cx="621792" cy="621792"/>
          </a:xfrm>
          <a:prstGeom prst="ellipse">
            <a:avLst/>
          </a:prstGeom>
          <a:solidFill>
            <a:schemeClr val="bg2"/>
          </a:solidFill>
          <a:ln>
            <a:noFill/>
          </a:ln>
        </p:spPr>
        <p:txBody>
          <a:bodyPr lIns="0" rIns="0" anchor="ctr" anchorCtr="0">
            <a:noAutofit/>
          </a:bodyPr>
          <a:lstStyle>
            <a:lvl1pPr marL="0" indent="0" algn="ctr">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36" name="Text Placeholder 28"/>
          <p:cNvSpPr>
            <a:spLocks noGrp="1"/>
          </p:cNvSpPr>
          <p:nvPr>
            <p:ph type="body" sz="quarter" idx="30" hasCustomPrompt="1"/>
          </p:nvPr>
        </p:nvSpPr>
        <p:spPr>
          <a:xfrm>
            <a:off x="5710667" y="3261814"/>
            <a:ext cx="621792" cy="621792"/>
          </a:xfrm>
          <a:prstGeom prst="ellipse">
            <a:avLst/>
          </a:prstGeom>
          <a:solidFill>
            <a:schemeClr val="bg2"/>
          </a:solidFill>
          <a:ln>
            <a:noFill/>
          </a:ln>
        </p:spPr>
        <p:txBody>
          <a:bodyPr lIns="0" rIns="0" anchor="ctr" anchorCtr="0">
            <a:noAutofit/>
          </a:bodyPr>
          <a:lstStyle>
            <a:lvl1pPr marL="0" indent="0" algn="ctr">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37" name="Text Placeholder 28"/>
          <p:cNvSpPr>
            <a:spLocks noGrp="1"/>
          </p:cNvSpPr>
          <p:nvPr>
            <p:ph type="body" sz="quarter" idx="31" hasCustomPrompt="1"/>
          </p:nvPr>
        </p:nvSpPr>
        <p:spPr>
          <a:xfrm>
            <a:off x="5710667" y="4092621"/>
            <a:ext cx="621792" cy="621792"/>
          </a:xfrm>
          <a:prstGeom prst="ellipse">
            <a:avLst/>
          </a:prstGeom>
          <a:solidFill>
            <a:schemeClr val="bg2"/>
          </a:solidFill>
          <a:ln>
            <a:noFill/>
          </a:ln>
        </p:spPr>
        <p:txBody>
          <a:bodyPr lIns="0" rIns="0" anchor="ctr" anchorCtr="0">
            <a:noAutofit/>
          </a:bodyPr>
          <a:lstStyle>
            <a:lvl1pPr marL="0" indent="0" algn="ctr">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38" name="Text Placeholder 28"/>
          <p:cNvSpPr>
            <a:spLocks noGrp="1"/>
          </p:cNvSpPr>
          <p:nvPr>
            <p:ph type="body" sz="quarter" idx="32" hasCustomPrompt="1"/>
          </p:nvPr>
        </p:nvSpPr>
        <p:spPr>
          <a:xfrm>
            <a:off x="5710667" y="4923427"/>
            <a:ext cx="621792" cy="621792"/>
          </a:xfrm>
          <a:prstGeom prst="ellipse">
            <a:avLst/>
          </a:prstGeom>
          <a:solidFill>
            <a:schemeClr val="bg2"/>
          </a:solidFill>
          <a:ln>
            <a:noFill/>
          </a:ln>
        </p:spPr>
        <p:txBody>
          <a:bodyPr lIns="0" rIns="0" anchor="ctr" anchorCtr="0">
            <a:noAutofit/>
          </a:bodyPr>
          <a:lstStyle>
            <a:lvl1pPr marL="0" indent="0" algn="ctr">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Tree>
    <p:extLst>
      <p:ext uri="{BB962C8B-B14F-4D97-AF65-F5344CB8AC3E}">
        <p14:creationId xmlns:p14="http://schemas.microsoft.com/office/powerpoint/2010/main" val="262089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42901"/>
            <a:ext cx="10248900" cy="1142999"/>
          </a:xfrm>
        </p:spPr>
        <p:txBody>
          <a:bodyPr/>
          <a:lstStyle>
            <a:lvl1pPr>
              <a:defRPr>
                <a:solidFill>
                  <a:schemeClr val="tx1"/>
                </a:solidFill>
              </a:defRPr>
            </a:lvl1pPr>
          </a:lstStyle>
          <a:p>
            <a:r>
              <a:rPr lang="en-GB"/>
              <a:t>Click to edit Master title style</a:t>
            </a:r>
            <a:endParaRPr lang="en-US" dirty="0"/>
          </a:p>
        </p:txBody>
      </p:sp>
      <p:sp>
        <p:nvSpPr>
          <p:cNvPr id="3" name="Content Placeholder 2"/>
          <p:cNvSpPr>
            <a:spLocks noGrp="1"/>
          </p:cNvSpPr>
          <p:nvPr>
            <p:ph sz="half" idx="1"/>
          </p:nvPr>
        </p:nvSpPr>
        <p:spPr>
          <a:xfrm>
            <a:off x="381000" y="1600200"/>
            <a:ext cx="4930115" cy="45767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699785" y="1600200"/>
            <a:ext cx="4930115" cy="45767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1" name="Straight Connector 20"/>
          <p:cNvCxnSpPr/>
          <p:nvPr userDrawn="1"/>
        </p:nvCxnSpPr>
        <p:spPr>
          <a:xfrm>
            <a:off x="0" y="1477926"/>
            <a:ext cx="8261498"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ooter Placeholder 11"/>
          <p:cNvSpPr>
            <a:spLocks noGrp="1"/>
          </p:cNvSpPr>
          <p:nvPr>
            <p:ph type="ftr" sz="quarter" idx="11"/>
          </p:nvPr>
        </p:nvSpPr>
        <p:spPr/>
        <p:txBody>
          <a:bodyPr/>
          <a:lstStyle/>
          <a:p>
            <a:endParaRPr lang="en-US" dirty="0"/>
          </a:p>
        </p:txBody>
      </p:sp>
      <p:sp>
        <p:nvSpPr>
          <p:cNvPr id="13" name="Slide Number Placeholder 12"/>
          <p:cNvSpPr>
            <a:spLocks noGrp="1"/>
          </p:cNvSpPr>
          <p:nvPr>
            <p:ph type="sldNum" sz="quarter" idx="12"/>
          </p:nvPr>
        </p:nvSpPr>
        <p:spPr/>
        <p:txBody>
          <a:bodyPr/>
          <a:lstStyle/>
          <a:p>
            <a:r>
              <a:rPr lang="en-US"/>
              <a:t>|   </a:t>
            </a:r>
            <a:fld id="{24AA432E-61BB-4EF9-8610-004BEFB30EB4}" type="slidenum">
              <a:rPr lang="en-US" smtClean="0"/>
              <a:pPr/>
              <a:t>‹#›</a:t>
            </a:fld>
            <a:endParaRPr lang="en-US" dirty="0"/>
          </a:p>
        </p:txBody>
      </p:sp>
    </p:spTree>
    <p:extLst>
      <p:ext uri="{BB962C8B-B14F-4D97-AF65-F5344CB8AC3E}">
        <p14:creationId xmlns:p14="http://schemas.microsoft.com/office/powerpoint/2010/main" val="40455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1000" y="1600200"/>
            <a:ext cx="4928616"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81000" y="2424112"/>
            <a:ext cx="4928616" cy="37480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701284" y="1600200"/>
            <a:ext cx="4928616"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701284" y="2424112"/>
            <a:ext cx="4928616" cy="37480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Title 9"/>
          <p:cNvSpPr>
            <a:spLocks noGrp="1"/>
          </p:cNvSpPr>
          <p:nvPr>
            <p:ph type="title"/>
          </p:nvPr>
        </p:nvSpPr>
        <p:spPr>
          <a:xfrm>
            <a:off x="381000" y="342901"/>
            <a:ext cx="10248900" cy="1142999"/>
          </a:xfrm>
        </p:spPr>
        <p:txBody>
          <a:bodyPr/>
          <a:lstStyle/>
          <a:p>
            <a:r>
              <a:rPr lang="en-GB"/>
              <a:t>Click to edit Master title style</a:t>
            </a:r>
            <a:endParaRPr lang="en-US"/>
          </a:p>
        </p:txBody>
      </p:sp>
      <p:cxnSp>
        <p:nvCxnSpPr>
          <p:cNvPr id="11" name="Straight Connector 10"/>
          <p:cNvCxnSpPr/>
          <p:nvPr userDrawn="1"/>
        </p:nvCxnSpPr>
        <p:spPr>
          <a:xfrm>
            <a:off x="0" y="1477926"/>
            <a:ext cx="8261498"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Footer Placeholder 15"/>
          <p:cNvSpPr>
            <a:spLocks noGrp="1"/>
          </p:cNvSpPr>
          <p:nvPr>
            <p:ph type="ftr" sz="quarter" idx="11"/>
          </p:nvPr>
        </p:nvSpPr>
        <p:spPr/>
        <p:txBody>
          <a:bodyPr/>
          <a:lstStyle/>
          <a:p>
            <a:endParaRPr lang="en-US" dirty="0"/>
          </a:p>
        </p:txBody>
      </p:sp>
      <p:sp>
        <p:nvSpPr>
          <p:cNvPr id="17" name="Slide Number Placeholder 16"/>
          <p:cNvSpPr>
            <a:spLocks noGrp="1"/>
          </p:cNvSpPr>
          <p:nvPr>
            <p:ph type="sldNum" sz="quarter" idx="12"/>
          </p:nvPr>
        </p:nvSpPr>
        <p:spPr/>
        <p:txBody>
          <a:bodyPr/>
          <a:lstStyle/>
          <a:p>
            <a:r>
              <a:rPr lang="en-US"/>
              <a:t>|   </a:t>
            </a:r>
            <a:fld id="{24AA432E-61BB-4EF9-8610-004BEFB30EB4}" type="slidenum">
              <a:rPr lang="en-US" smtClean="0"/>
              <a:pPr/>
              <a:t>‹#›</a:t>
            </a:fld>
            <a:endParaRPr lang="en-US" dirty="0"/>
          </a:p>
        </p:txBody>
      </p:sp>
    </p:spTree>
    <p:extLst>
      <p:ext uri="{BB962C8B-B14F-4D97-AF65-F5344CB8AC3E}">
        <p14:creationId xmlns:p14="http://schemas.microsoft.com/office/powerpoint/2010/main" val="167599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cxnSp>
        <p:nvCxnSpPr>
          <p:cNvPr id="16" name="Straight Connector 15"/>
          <p:cNvCxnSpPr/>
          <p:nvPr userDrawn="1"/>
        </p:nvCxnSpPr>
        <p:spPr>
          <a:xfrm>
            <a:off x="0" y="1477926"/>
            <a:ext cx="8261498"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Footer Placeholder 16"/>
          <p:cNvSpPr>
            <a:spLocks noGrp="1"/>
          </p:cNvSpPr>
          <p:nvPr>
            <p:ph type="ftr" sz="quarter" idx="11"/>
          </p:nvPr>
        </p:nvSpPr>
        <p:spPr/>
        <p:txBody>
          <a:bodyPr/>
          <a:lstStyle/>
          <a:p>
            <a:endParaRPr lang="en-US" dirty="0"/>
          </a:p>
        </p:txBody>
      </p:sp>
      <p:sp>
        <p:nvSpPr>
          <p:cNvPr id="18" name="Slide Number Placeholder 17"/>
          <p:cNvSpPr>
            <a:spLocks noGrp="1"/>
          </p:cNvSpPr>
          <p:nvPr>
            <p:ph type="sldNum" sz="quarter" idx="12"/>
          </p:nvPr>
        </p:nvSpPr>
        <p:spPr/>
        <p:txBody>
          <a:bodyPr/>
          <a:lstStyle/>
          <a:p>
            <a:r>
              <a:rPr lang="en-US"/>
              <a:t>|   </a:t>
            </a:r>
            <a:fld id="{24AA432E-61BB-4EF9-8610-004BEFB30EB4}" type="slidenum">
              <a:rPr lang="en-US" smtClean="0"/>
              <a:pPr/>
              <a:t>‹#›</a:t>
            </a:fld>
            <a:endParaRPr lang="en-US" dirty="0"/>
          </a:p>
        </p:txBody>
      </p:sp>
    </p:spTree>
    <p:extLst>
      <p:ext uri="{BB962C8B-B14F-4D97-AF65-F5344CB8AC3E}">
        <p14:creationId xmlns:p14="http://schemas.microsoft.com/office/powerpoint/2010/main" val="2094107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342900"/>
            <a:ext cx="4584405" cy="140084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342900"/>
            <a:ext cx="5446712" cy="582929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381000" y="1948196"/>
            <a:ext cx="4584405" cy="42240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cxnSp>
        <p:nvCxnSpPr>
          <p:cNvPr id="13" name="Straight Connector 12"/>
          <p:cNvCxnSpPr>
            <a:cxnSpLocks/>
          </p:cNvCxnSpPr>
          <p:nvPr userDrawn="1"/>
        </p:nvCxnSpPr>
        <p:spPr>
          <a:xfrm>
            <a:off x="0" y="1743740"/>
            <a:ext cx="507173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ooter Placeholder 11"/>
          <p:cNvSpPr>
            <a:spLocks noGrp="1"/>
          </p:cNvSpPr>
          <p:nvPr>
            <p:ph type="ftr" sz="quarter" idx="11"/>
          </p:nvPr>
        </p:nvSpPr>
        <p:spPr/>
        <p:txBody>
          <a:bodyPr/>
          <a:lstStyle/>
          <a:p>
            <a:endParaRPr lang="en-US" dirty="0"/>
          </a:p>
        </p:txBody>
      </p:sp>
      <p:sp>
        <p:nvSpPr>
          <p:cNvPr id="14" name="Slide Number Placeholder 13"/>
          <p:cNvSpPr>
            <a:spLocks noGrp="1"/>
          </p:cNvSpPr>
          <p:nvPr>
            <p:ph type="sldNum" sz="quarter" idx="12"/>
          </p:nvPr>
        </p:nvSpPr>
        <p:spPr/>
        <p:txBody>
          <a:bodyPr/>
          <a:lstStyle/>
          <a:p>
            <a:r>
              <a:rPr lang="en-US"/>
              <a:t>|   </a:t>
            </a:r>
            <a:fld id="{24AA432E-61BB-4EF9-8610-004BEFB30EB4}" type="slidenum">
              <a:rPr lang="en-US" smtClean="0"/>
              <a:pPr/>
              <a:t>‹#›</a:t>
            </a:fld>
            <a:endParaRPr lang="en-US" dirty="0"/>
          </a:p>
        </p:txBody>
      </p:sp>
    </p:spTree>
    <p:extLst>
      <p:ext uri="{BB962C8B-B14F-4D97-AF65-F5344CB8AC3E}">
        <p14:creationId xmlns:p14="http://schemas.microsoft.com/office/powerpoint/2010/main" val="415384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bg1">
                <a:alpha val="94770"/>
              </a:schemeClr>
            </a:gs>
            <a:gs pos="51000">
              <a:srgbClr val="FFFFFF">
                <a:alpha val="90000"/>
              </a:srgbClr>
            </a:gs>
            <a:gs pos="84000">
              <a:schemeClr val="bg1">
                <a:alpha val="80000"/>
              </a:schemeClr>
            </a:gs>
            <a:gs pos="100000">
              <a:srgbClr val="FFFFFF">
                <a:shade val="100000"/>
                <a:satMod val="115000"/>
                <a:alpha val="4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4" name="Group 23"/>
          <p:cNvGrpSpPr/>
          <p:nvPr userDrawn="1"/>
        </p:nvGrpSpPr>
        <p:grpSpPr>
          <a:xfrm>
            <a:off x="59376" y="62490"/>
            <a:ext cx="12190477" cy="6858000"/>
            <a:chOff x="-1" y="0"/>
            <a:chExt cx="12190477" cy="6858000"/>
          </a:xfrm>
        </p:grpSpPr>
        <p:pic>
          <p:nvPicPr>
            <p:cNvPr id="22" name="Picture 21"/>
            <p:cNvPicPr>
              <a:picLocks noChangeAspect="1"/>
            </p:cNvPicPr>
            <p:nvPr userDrawn="1"/>
          </p:nvPicPr>
          <p:blipFill rotWithShape="1">
            <a:blip r:embed="rId14"/>
            <a:srcRect r="8597"/>
            <a:stretch/>
          </p:blipFill>
          <p:spPr>
            <a:xfrm>
              <a:off x="1524" y="0"/>
              <a:ext cx="12188952" cy="6858000"/>
            </a:xfrm>
            <a:prstGeom prst="rect">
              <a:avLst/>
            </a:prstGeom>
          </p:spPr>
        </p:pic>
        <p:sp>
          <p:nvSpPr>
            <p:cNvPr id="23" name="Rectangle 22"/>
            <p:cNvSpPr/>
            <p:nvPr userDrawn="1"/>
          </p:nvSpPr>
          <p:spPr>
            <a:xfrm>
              <a:off x="-1" y="0"/>
              <a:ext cx="12190477" cy="6858000"/>
            </a:xfrm>
            <a:prstGeom prst="rect">
              <a:avLst/>
            </a:prstGeom>
            <a:gradFill flip="none" rotWithShape="1">
              <a:gsLst>
                <a:gs pos="0">
                  <a:schemeClr val="bg1">
                    <a:alpha val="95000"/>
                  </a:schemeClr>
                </a:gs>
                <a:gs pos="65000">
                  <a:srgbClr val="FFFFFF">
                    <a:alpha val="90000"/>
                  </a:srgbClr>
                </a:gs>
                <a:gs pos="84000">
                  <a:schemeClr val="bg1">
                    <a:alpha val="80000"/>
                  </a:schemeClr>
                </a:gs>
                <a:gs pos="100000">
                  <a:srgbClr val="FFFFFF">
                    <a:shade val="100000"/>
                    <a:satMod val="115000"/>
                    <a:alpha val="4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Placeholder 1"/>
          <p:cNvSpPr>
            <a:spLocks noGrp="1"/>
          </p:cNvSpPr>
          <p:nvPr>
            <p:ph type="title"/>
          </p:nvPr>
        </p:nvSpPr>
        <p:spPr>
          <a:xfrm>
            <a:off x="381000" y="342901"/>
            <a:ext cx="10248900" cy="1142999"/>
          </a:xfrm>
          <a:prstGeom prst="rect">
            <a:avLst/>
          </a:prstGeom>
        </p:spPr>
        <p:txBody>
          <a:bodyPr vert="horz" lIns="91440" tIns="45720" rIns="91440" bIns="45720" rtlCol="0" anchor="b">
            <a:normAutofit/>
          </a:bodyPr>
          <a:lstStyle/>
          <a:p>
            <a:r>
              <a:rPr lang="en-GB" dirty="0"/>
              <a:t>Click to </a:t>
            </a:r>
            <a:r>
              <a:rPr lang="en-GB" dirty="0" err="1"/>
              <a:t>fbfedit</a:t>
            </a:r>
            <a:r>
              <a:rPr lang="en-GB" dirty="0"/>
              <a:t> Master title style</a:t>
            </a:r>
            <a:endParaRPr lang="en-US" dirty="0"/>
          </a:p>
        </p:txBody>
      </p:sp>
      <p:sp>
        <p:nvSpPr>
          <p:cNvPr id="3" name="Text Placeholder 2"/>
          <p:cNvSpPr>
            <a:spLocks noGrp="1"/>
          </p:cNvSpPr>
          <p:nvPr>
            <p:ph type="body" idx="1"/>
          </p:nvPr>
        </p:nvSpPr>
        <p:spPr>
          <a:xfrm>
            <a:off x="381000" y="1600200"/>
            <a:ext cx="10248900" cy="457676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a:t>
            </a:r>
            <a:r>
              <a:rPr lang="en-GB" dirty="0" err="1"/>
              <a:t>levelergregrg</a:t>
            </a:r>
            <a:endParaRPr lang="en-GB" dirty="0"/>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4"/>
          </p:nvPr>
        </p:nvSpPr>
        <p:spPr>
          <a:xfrm>
            <a:off x="10026650" y="6376655"/>
            <a:ext cx="60325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a:t>|   </a:t>
            </a:r>
            <a:fld id="{24AA432E-61BB-4EF9-8610-004BEFB30EB4}" type="slidenum">
              <a:rPr lang="en-US" smtClean="0"/>
              <a:pPr/>
              <a:t>‹#›</a:t>
            </a:fld>
            <a:endParaRPr lang="en-US" dirty="0"/>
          </a:p>
        </p:txBody>
      </p:sp>
      <p:sp>
        <p:nvSpPr>
          <p:cNvPr id="9" name="Footer Placeholder 8"/>
          <p:cNvSpPr>
            <a:spLocks noGrp="1"/>
          </p:cNvSpPr>
          <p:nvPr>
            <p:ph type="ftr" sz="quarter" idx="3"/>
          </p:nvPr>
        </p:nvSpPr>
        <p:spPr>
          <a:xfrm>
            <a:off x="2338189" y="6376655"/>
            <a:ext cx="4481447"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grpSp>
        <p:nvGrpSpPr>
          <p:cNvPr id="5" name="Google Shape;21;p20">
            <a:extLst>
              <a:ext uri="{FF2B5EF4-FFF2-40B4-BE49-F238E27FC236}">
                <a16:creationId xmlns:a16="http://schemas.microsoft.com/office/drawing/2014/main" id="{F1769A4C-8D9D-8A44-ABBE-C42A752F1776}"/>
              </a:ext>
            </a:extLst>
          </p:cNvPr>
          <p:cNvGrpSpPr/>
          <p:nvPr userDrawn="1"/>
        </p:nvGrpSpPr>
        <p:grpSpPr>
          <a:xfrm>
            <a:off x="-59378" y="-15466"/>
            <a:ext cx="12309231" cy="77956"/>
            <a:chOff x="-1" y="-3551"/>
            <a:chExt cx="9163917" cy="59068"/>
          </a:xfrm>
        </p:grpSpPr>
        <p:sp>
          <p:nvSpPr>
            <p:cNvPr id="7" name="Google Shape;22;p20">
              <a:extLst>
                <a:ext uri="{FF2B5EF4-FFF2-40B4-BE49-F238E27FC236}">
                  <a16:creationId xmlns:a16="http://schemas.microsoft.com/office/drawing/2014/main" id="{5638BBB3-FA29-C5EC-ADDC-29A725520323}"/>
                </a:ext>
              </a:extLst>
            </p:cNvPr>
            <p:cNvSpPr/>
            <p:nvPr/>
          </p:nvSpPr>
          <p:spPr>
            <a:xfrm>
              <a:off x="-1" y="-3551"/>
              <a:ext cx="3054639" cy="59068"/>
            </a:xfrm>
            <a:prstGeom prst="rect">
              <a:avLst/>
            </a:prstGeom>
            <a:solidFill>
              <a:schemeClr val="accent3">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25" b="0" i="0" u="none" strike="noStrike" cap="none">
                <a:solidFill>
                  <a:schemeClr val="lt1"/>
                </a:solidFill>
                <a:latin typeface="Arial"/>
                <a:ea typeface="Arial"/>
                <a:cs typeface="Arial"/>
                <a:sym typeface="Arial"/>
              </a:endParaRPr>
            </a:p>
          </p:txBody>
        </p:sp>
        <p:sp>
          <p:nvSpPr>
            <p:cNvPr id="10" name="Google Shape;23;p20">
              <a:extLst>
                <a:ext uri="{FF2B5EF4-FFF2-40B4-BE49-F238E27FC236}">
                  <a16:creationId xmlns:a16="http://schemas.microsoft.com/office/drawing/2014/main" id="{C0A35E67-3CCD-C614-2260-2C66E63D4EED}"/>
                </a:ext>
              </a:extLst>
            </p:cNvPr>
            <p:cNvSpPr/>
            <p:nvPr/>
          </p:nvSpPr>
          <p:spPr>
            <a:xfrm>
              <a:off x="3054638" y="-3551"/>
              <a:ext cx="3054639" cy="590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25" b="0" i="0" u="none" strike="noStrike" cap="none">
                <a:solidFill>
                  <a:schemeClr val="lt1"/>
                </a:solidFill>
                <a:latin typeface="Arial"/>
                <a:ea typeface="Arial"/>
                <a:cs typeface="Arial"/>
                <a:sym typeface="Arial"/>
              </a:endParaRPr>
            </a:p>
          </p:txBody>
        </p:sp>
        <p:sp>
          <p:nvSpPr>
            <p:cNvPr id="11" name="Google Shape;24;p20">
              <a:extLst>
                <a:ext uri="{FF2B5EF4-FFF2-40B4-BE49-F238E27FC236}">
                  <a16:creationId xmlns:a16="http://schemas.microsoft.com/office/drawing/2014/main" id="{EF531DE6-3D21-9562-C3A2-AA6473042EAE}"/>
                </a:ext>
              </a:extLst>
            </p:cNvPr>
            <p:cNvSpPr/>
            <p:nvPr/>
          </p:nvSpPr>
          <p:spPr>
            <a:xfrm>
              <a:off x="6109277" y="-3551"/>
              <a:ext cx="3054639" cy="59068"/>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25" b="0" i="0" u="none" strike="noStrike" cap="none">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1299286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1" r:id="rId4"/>
    <p:sldLayoutId id="2147483660" r:id="rId5"/>
    <p:sldLayoutId id="2147483652" r:id="rId6"/>
    <p:sldLayoutId id="2147483653" r:id="rId7"/>
    <p:sldLayoutId id="2147483654"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 userDrawn="1">
          <p15:clr>
            <a:srgbClr val="F26B43"/>
          </p15:clr>
        </p15:guide>
        <p15:guide id="2" pos="240" userDrawn="1">
          <p15:clr>
            <a:srgbClr val="F26B43"/>
          </p15:clr>
        </p15:guide>
        <p15:guide id="3" pos="7296" userDrawn="1">
          <p15:clr>
            <a:srgbClr val="F26B43"/>
          </p15:clr>
        </p15:guide>
        <p15:guide id="4" orient="horz" pos="4248" userDrawn="1">
          <p15:clr>
            <a:srgbClr val="F26B43"/>
          </p15:clr>
        </p15:guide>
        <p15:guide id="5" orient="horz" pos="936" userDrawn="1">
          <p15:clr>
            <a:srgbClr val="F26B43"/>
          </p15:clr>
        </p15:guide>
        <p15:guide id="6" orient="horz" pos="1008" userDrawn="1">
          <p15:clr>
            <a:srgbClr val="F26B43"/>
          </p15:clr>
        </p15:guide>
        <p15:guide id="7" pos="6696" userDrawn="1">
          <p15:clr>
            <a:srgbClr val="F26B43"/>
          </p15:clr>
        </p15:guide>
        <p15:guide id="8" orient="horz" pos="3888" userDrawn="1">
          <p15:clr>
            <a:srgbClr val="F26B43"/>
          </p15:clr>
        </p15:guide>
        <p15:guide id="9" orient="horz" pos="40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docs.splunk.com/Documentation/Splunk/7.1.3/Indexer/Indextimeversussearchtim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docs.splunk.com/Splexicon:Indexfiles" TargetMode="External"/><Relationship Id="rId2" Type="http://schemas.openxmlformats.org/officeDocument/2006/relationships/hyperlink" Target="https://docs.splunk.com/Splexicon:Tsidxfile#:~:text=tsidx%20file,-noun&amp;text=A%20time%2Dseries%20index%20file,contents%20of%20an%20index%20bucket" TargetMode="External"/><Relationship Id="rId1" Type="http://schemas.openxmlformats.org/officeDocument/2006/relationships/slideLayout" Target="../slideLayouts/slideLayout2.xml"/><Relationship Id="rId6" Type="http://schemas.openxmlformats.org/officeDocument/2006/relationships/hyperlink" Target="https://docs.splunk.com/Splexicon:Bucket" TargetMode="External"/><Relationship Id="rId5" Type="http://schemas.openxmlformats.org/officeDocument/2006/relationships/hyperlink" Target="https://docs.splunk.com/Splexicon:Rawdatafile" TargetMode="External"/><Relationship Id="rId4" Type="http://schemas.openxmlformats.org/officeDocument/2006/relationships/hyperlink" Target="https://docs.splunk.com/Splexicon:Even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83F72-8FB8-57F7-860B-C060F8E3BDE2}"/>
              </a:ext>
            </a:extLst>
          </p:cNvPr>
          <p:cNvSpPr>
            <a:spLocks noGrp="1"/>
          </p:cNvSpPr>
          <p:nvPr>
            <p:ph type="title"/>
          </p:nvPr>
        </p:nvSpPr>
        <p:spPr/>
        <p:txBody>
          <a:bodyPr/>
          <a:lstStyle/>
          <a:p>
            <a:r>
              <a:rPr lang="en-US" dirty="0"/>
              <a:t>Welcome!</a:t>
            </a:r>
          </a:p>
        </p:txBody>
      </p:sp>
      <p:sp>
        <p:nvSpPr>
          <p:cNvPr id="3" name="Content Placeholder 2">
            <a:extLst>
              <a:ext uri="{FF2B5EF4-FFF2-40B4-BE49-F238E27FC236}">
                <a16:creationId xmlns:a16="http://schemas.microsoft.com/office/drawing/2014/main" id="{60F85233-17A4-857B-324C-D102D800CF7C}"/>
              </a:ext>
            </a:extLst>
          </p:cNvPr>
          <p:cNvSpPr>
            <a:spLocks noGrp="1"/>
          </p:cNvSpPr>
          <p:nvPr>
            <p:ph idx="1"/>
          </p:nvPr>
        </p:nvSpPr>
        <p:spPr/>
        <p:txBody>
          <a:bodyPr>
            <a:normAutofit/>
          </a:bodyPr>
          <a:lstStyle/>
          <a:p>
            <a:pPr marL="0" indent="0">
              <a:buNone/>
            </a:pPr>
            <a:r>
              <a:rPr lang="en-US" sz="3200" dirty="0"/>
              <a:t>Splunk Enterprise Certified Admin Course 2022 with Labs!</a:t>
            </a:r>
          </a:p>
          <a:p>
            <a:pPr marL="0" indent="0">
              <a:buNone/>
            </a:pPr>
            <a:endParaRPr lang="en-US" sz="3200" dirty="0"/>
          </a:p>
          <a:p>
            <a:pPr marL="0" indent="0">
              <a:buNone/>
            </a:pPr>
            <a:r>
              <a:rPr lang="en-US" sz="2400" dirty="0"/>
              <a:t>Presented by Saif AlShoker</a:t>
            </a:r>
            <a:endParaRPr lang="en-US" sz="3200" dirty="0"/>
          </a:p>
          <a:p>
            <a:pPr marL="0" indent="0">
              <a:buNone/>
            </a:pPr>
            <a:r>
              <a:rPr lang="en-US" sz="1600" dirty="0"/>
              <a:t>Splunk Core Certified Consultant &amp; Architect, Accredited Cloud Security Consultant, CCNA, CCNA Security, CEH </a:t>
            </a:r>
          </a:p>
          <a:p>
            <a:pPr marL="0" indent="0">
              <a:buNone/>
            </a:pPr>
            <a:r>
              <a:rPr lang="en-US" sz="1600" dirty="0"/>
              <a:t>( M.Sc. ) in Computer Science</a:t>
            </a:r>
          </a:p>
          <a:p>
            <a:pPr marL="0" indent="0">
              <a:buNone/>
            </a:pPr>
            <a:r>
              <a:rPr lang="en-US" sz="1600" dirty="0"/>
              <a:t>(M. Eng.) in Communication systems</a:t>
            </a:r>
          </a:p>
          <a:p>
            <a:pPr marL="0" indent="0">
              <a:buNone/>
            </a:pPr>
            <a:endParaRPr lang="en-US" sz="3200" dirty="0"/>
          </a:p>
          <a:p>
            <a:pPr marL="0" indent="0">
              <a:buNone/>
            </a:pPr>
            <a:endParaRPr lang="en-US" sz="3200" dirty="0"/>
          </a:p>
          <a:p>
            <a:pPr marL="0" indent="0">
              <a:buNone/>
            </a:pPr>
            <a:endParaRPr lang="en-US" sz="3200" dirty="0"/>
          </a:p>
        </p:txBody>
      </p:sp>
      <p:sp>
        <p:nvSpPr>
          <p:cNvPr id="4" name="Slide Number Placeholder 3">
            <a:extLst>
              <a:ext uri="{FF2B5EF4-FFF2-40B4-BE49-F238E27FC236}">
                <a16:creationId xmlns:a16="http://schemas.microsoft.com/office/drawing/2014/main" id="{F9430D69-4373-3EE8-BDBF-AD915AD591DA}"/>
              </a:ext>
            </a:extLst>
          </p:cNvPr>
          <p:cNvSpPr>
            <a:spLocks noGrp="1"/>
          </p:cNvSpPr>
          <p:nvPr>
            <p:ph type="sldNum" sz="quarter" idx="12"/>
          </p:nvPr>
        </p:nvSpPr>
        <p:spPr/>
        <p:txBody>
          <a:bodyPr/>
          <a:lstStyle/>
          <a:p>
            <a:r>
              <a:rPr lang="en-US"/>
              <a:t>|   </a:t>
            </a:r>
            <a:fld id="{24AA432E-61BB-4EF9-8610-004BEFB30EB4}" type="slidenum">
              <a:rPr lang="en-US" smtClean="0"/>
              <a:pPr/>
              <a:t>1</a:t>
            </a:fld>
            <a:endParaRPr lang="en-US" dirty="0"/>
          </a:p>
        </p:txBody>
      </p:sp>
      <p:sp>
        <p:nvSpPr>
          <p:cNvPr id="5" name="AutoShape 2">
            <a:extLst>
              <a:ext uri="{FF2B5EF4-FFF2-40B4-BE49-F238E27FC236}">
                <a16:creationId xmlns:a16="http://schemas.microsoft.com/office/drawing/2014/main" id="{BE88CC39-2358-7368-87F9-4DB27915B583}"/>
              </a:ext>
            </a:extLst>
          </p:cNvPr>
          <p:cNvSpPr>
            <a:spLocks noChangeAspect="1" noChangeArrowheads="1"/>
          </p:cNvSpPr>
          <p:nvPr/>
        </p:nvSpPr>
        <p:spPr bwMode="auto">
          <a:xfrm>
            <a:off x="2900363" y="0"/>
            <a:ext cx="6389687"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A person in a blue suit&#10;&#10;Description automatically generated with medium confidence">
            <a:extLst>
              <a:ext uri="{FF2B5EF4-FFF2-40B4-BE49-F238E27FC236}">
                <a16:creationId xmlns:a16="http://schemas.microsoft.com/office/drawing/2014/main" id="{E67E9FA3-37A0-2EA7-F7A2-D88ACAF0FA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1009" y="3470525"/>
            <a:ext cx="3082132" cy="3444625"/>
          </a:xfrm>
          <a:prstGeom prst="rect">
            <a:avLst/>
          </a:prstGeom>
        </p:spPr>
      </p:pic>
    </p:spTree>
    <p:extLst>
      <p:ext uri="{BB962C8B-B14F-4D97-AF65-F5344CB8AC3E}">
        <p14:creationId xmlns:p14="http://schemas.microsoft.com/office/powerpoint/2010/main" val="379712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97066-976E-0558-CC05-ACB9BFF0FD7D}"/>
              </a:ext>
            </a:extLst>
          </p:cNvPr>
          <p:cNvSpPr>
            <a:spLocks noGrp="1"/>
          </p:cNvSpPr>
          <p:nvPr>
            <p:ph type="title"/>
          </p:nvPr>
        </p:nvSpPr>
        <p:spPr/>
        <p:txBody>
          <a:bodyPr>
            <a:normAutofit/>
          </a:bodyPr>
          <a:lstStyle/>
          <a:p>
            <a:r>
              <a:rPr lang="en-GB" sz="2200" b="0" i="0" dirty="0">
                <a:solidFill>
                  <a:srgbClr val="212529"/>
                </a:solidFill>
                <a:effectLst/>
                <a:latin typeface="Fira Sans" panose="020F0502020204030204" pitchFamily="34" charset="0"/>
              </a:rPr>
              <a:t>Splunk Architecture: Data Flow, Components and Topologies</a:t>
            </a:r>
            <a:br>
              <a:rPr lang="en-GB" b="0" i="0" dirty="0">
                <a:solidFill>
                  <a:srgbClr val="212529"/>
                </a:solidFill>
                <a:effectLst/>
                <a:latin typeface="Fira Sans" panose="020F0502020204030204" pitchFamily="34" charset="0"/>
              </a:rPr>
            </a:br>
            <a:endParaRPr lang="en-FR" dirty="0"/>
          </a:p>
        </p:txBody>
      </p:sp>
      <p:sp>
        <p:nvSpPr>
          <p:cNvPr id="3" name="Content Placeholder 2">
            <a:extLst>
              <a:ext uri="{FF2B5EF4-FFF2-40B4-BE49-F238E27FC236}">
                <a16:creationId xmlns:a16="http://schemas.microsoft.com/office/drawing/2014/main" id="{F6465554-6800-DA3E-02CB-45265A2B3225}"/>
              </a:ext>
            </a:extLst>
          </p:cNvPr>
          <p:cNvSpPr>
            <a:spLocks noGrp="1"/>
          </p:cNvSpPr>
          <p:nvPr>
            <p:ph idx="1"/>
          </p:nvPr>
        </p:nvSpPr>
        <p:spPr/>
        <p:txBody>
          <a:bodyPr/>
          <a:lstStyle/>
          <a:p>
            <a:pPr algn="l"/>
            <a:r>
              <a:rPr lang="en-GB" b="0" i="0" dirty="0">
                <a:solidFill>
                  <a:srgbClr val="212529"/>
                </a:solidFill>
                <a:effectLst/>
                <a:latin typeface="Fira Sans" panose="020B0503050000020004" pitchFamily="34" charset="0"/>
              </a:rPr>
              <a:t>Splunk is a distributed system that ingests, processes and indexes log data. Splunk processes data in three stages:</a:t>
            </a:r>
          </a:p>
          <a:p>
            <a:pPr algn="l">
              <a:buFont typeface="+mj-lt"/>
              <a:buAutoNum type="arabicPeriod"/>
            </a:pPr>
            <a:r>
              <a:rPr lang="en-GB" b="0" i="0" dirty="0">
                <a:solidFill>
                  <a:srgbClr val="212529"/>
                </a:solidFill>
                <a:effectLst/>
                <a:latin typeface="Fira Sans" panose="020B0503050000020004" pitchFamily="34" charset="0"/>
              </a:rPr>
              <a:t>Data Input – Splunk ingests the raw data stream from the source, breaks it into 64K blocks, and adds metadata keys, including hostname, source, character encoding, and the index the data should be stored in.</a:t>
            </a:r>
          </a:p>
          <a:p>
            <a:pPr algn="l">
              <a:buFont typeface="+mj-lt"/>
              <a:buAutoNum type="arabicPeriod"/>
            </a:pPr>
            <a:r>
              <a:rPr lang="en-GB" b="0" i="0" dirty="0">
                <a:solidFill>
                  <a:srgbClr val="212529"/>
                </a:solidFill>
                <a:effectLst/>
                <a:latin typeface="Fira Sans" panose="020B0503050000020004" pitchFamily="34" charset="0"/>
              </a:rPr>
              <a:t>Data Storage – Splunk parses log data, by breaking it into lines, identifying timestamps, creating individual events and annotating them with metadata keys. It then transforms event data using transformation rules defined by the operator. Finally, Splunk writes the parsed events to disk, pointing to them from an index file which enables fast search across huge data volumes.</a:t>
            </a:r>
          </a:p>
          <a:p>
            <a:pPr algn="l">
              <a:buFont typeface="+mj-lt"/>
              <a:buAutoNum type="arabicPeriod"/>
            </a:pPr>
            <a:r>
              <a:rPr lang="en-GB" b="0" i="0" dirty="0">
                <a:solidFill>
                  <a:srgbClr val="212529"/>
                </a:solidFill>
                <a:effectLst/>
                <a:latin typeface="Fira Sans" panose="020B0503050000020004" pitchFamily="34" charset="0"/>
              </a:rPr>
              <a:t>Data Search – at this stage Splunk enables users to query, view and use the event data. Based on the user’s reporting needs, it creates objects like reports, dashboards and alerts.</a:t>
            </a:r>
          </a:p>
          <a:p>
            <a:endParaRPr lang="en-FR" dirty="0"/>
          </a:p>
        </p:txBody>
      </p:sp>
      <p:sp>
        <p:nvSpPr>
          <p:cNvPr id="5" name="Slide Number Placeholder 4">
            <a:extLst>
              <a:ext uri="{FF2B5EF4-FFF2-40B4-BE49-F238E27FC236}">
                <a16:creationId xmlns:a16="http://schemas.microsoft.com/office/drawing/2014/main" id="{2C1BE577-4EC2-9993-1851-9F97C77DCBFB}"/>
              </a:ext>
            </a:extLst>
          </p:cNvPr>
          <p:cNvSpPr>
            <a:spLocks noGrp="1"/>
          </p:cNvSpPr>
          <p:nvPr>
            <p:ph type="sldNum" sz="quarter" idx="12"/>
          </p:nvPr>
        </p:nvSpPr>
        <p:spPr/>
        <p:txBody>
          <a:bodyPr/>
          <a:lstStyle/>
          <a:p>
            <a:r>
              <a:rPr lang="en-US"/>
              <a:t>|   </a:t>
            </a:r>
            <a:fld id="{24AA432E-61BB-4EF9-8610-004BEFB30EB4}" type="slidenum">
              <a:rPr lang="en-US" smtClean="0"/>
              <a:pPr/>
              <a:t>10</a:t>
            </a:fld>
            <a:endParaRPr lang="en-US" dirty="0"/>
          </a:p>
        </p:txBody>
      </p:sp>
    </p:spTree>
    <p:extLst>
      <p:ext uri="{BB962C8B-B14F-4D97-AF65-F5344CB8AC3E}">
        <p14:creationId xmlns:p14="http://schemas.microsoft.com/office/powerpoint/2010/main" val="4020405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EFD86-3EB5-98D9-2EEE-B00661404C4E}"/>
              </a:ext>
            </a:extLst>
          </p:cNvPr>
          <p:cNvSpPr>
            <a:spLocks noGrp="1"/>
          </p:cNvSpPr>
          <p:nvPr>
            <p:ph type="title"/>
          </p:nvPr>
        </p:nvSpPr>
        <p:spPr/>
        <p:txBody>
          <a:bodyPr>
            <a:normAutofit/>
          </a:bodyPr>
          <a:lstStyle/>
          <a:p>
            <a:r>
              <a:rPr lang="en-FR" sz="3600" dirty="0">
                <a:solidFill>
                  <a:schemeClr val="tx2"/>
                </a:solidFill>
                <a:latin typeface="Fira Sans" panose="020B0503050000020004" pitchFamily="34" charset="0"/>
              </a:rPr>
              <a:t>Splunk Components at a glance! </a:t>
            </a:r>
          </a:p>
        </p:txBody>
      </p:sp>
      <p:sp>
        <p:nvSpPr>
          <p:cNvPr id="5" name="Slide Number Placeholder 4">
            <a:extLst>
              <a:ext uri="{FF2B5EF4-FFF2-40B4-BE49-F238E27FC236}">
                <a16:creationId xmlns:a16="http://schemas.microsoft.com/office/drawing/2014/main" id="{FE61C920-FD54-8914-18E9-0A3C86DAF4C4}"/>
              </a:ext>
            </a:extLst>
          </p:cNvPr>
          <p:cNvSpPr>
            <a:spLocks noGrp="1"/>
          </p:cNvSpPr>
          <p:nvPr>
            <p:ph type="sldNum" sz="quarter" idx="12"/>
          </p:nvPr>
        </p:nvSpPr>
        <p:spPr/>
        <p:txBody>
          <a:bodyPr/>
          <a:lstStyle/>
          <a:p>
            <a:r>
              <a:rPr lang="en-US"/>
              <a:t>|   </a:t>
            </a:r>
            <a:fld id="{24AA432E-61BB-4EF9-8610-004BEFB30EB4}" type="slidenum">
              <a:rPr lang="en-US" smtClean="0"/>
              <a:pPr/>
              <a:t>11</a:t>
            </a:fld>
            <a:endParaRPr lang="en-US" dirty="0"/>
          </a:p>
        </p:txBody>
      </p:sp>
      <p:pic>
        <p:nvPicPr>
          <p:cNvPr id="1028" name="Picture 4">
            <a:extLst>
              <a:ext uri="{FF2B5EF4-FFF2-40B4-BE49-F238E27FC236}">
                <a16:creationId xmlns:a16="http://schemas.microsoft.com/office/drawing/2014/main" id="{75D37EE4-41DE-2D83-4A62-206096ACB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5450" y="1837745"/>
            <a:ext cx="3499669" cy="1871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93F4CE0-1730-2C55-274A-700563E8FD1C}"/>
              </a:ext>
            </a:extLst>
          </p:cNvPr>
          <p:cNvSpPr txBox="1"/>
          <p:nvPr/>
        </p:nvSpPr>
        <p:spPr>
          <a:xfrm>
            <a:off x="389870" y="2181906"/>
            <a:ext cx="4084773" cy="338554"/>
          </a:xfrm>
          <a:prstGeom prst="rect">
            <a:avLst/>
          </a:prstGeom>
          <a:noFill/>
        </p:spPr>
        <p:txBody>
          <a:bodyPr wrap="none" rtlCol="0">
            <a:spAutoFit/>
          </a:bodyPr>
          <a:lstStyle/>
          <a:p>
            <a:r>
              <a:rPr lang="en-FR" sz="1600" dirty="0">
                <a:solidFill>
                  <a:schemeClr val="tx2"/>
                </a:solidFill>
                <a:latin typeface="Fira Sans" panose="020B0503050000020004" pitchFamily="34" charset="0"/>
              </a:rPr>
              <a:t>Processing Components: Handle the data </a:t>
            </a:r>
          </a:p>
        </p:txBody>
      </p:sp>
      <p:sp>
        <p:nvSpPr>
          <p:cNvPr id="9" name="TextBox 8">
            <a:extLst>
              <a:ext uri="{FF2B5EF4-FFF2-40B4-BE49-F238E27FC236}">
                <a16:creationId xmlns:a16="http://schemas.microsoft.com/office/drawing/2014/main" id="{9E13368E-FECA-162E-2B28-E9B087874BD0}"/>
              </a:ext>
            </a:extLst>
          </p:cNvPr>
          <p:cNvSpPr txBox="1"/>
          <p:nvPr/>
        </p:nvSpPr>
        <p:spPr>
          <a:xfrm>
            <a:off x="381000" y="4061507"/>
            <a:ext cx="7630615" cy="338554"/>
          </a:xfrm>
          <a:prstGeom prst="rect">
            <a:avLst/>
          </a:prstGeom>
          <a:noFill/>
        </p:spPr>
        <p:txBody>
          <a:bodyPr wrap="none" rtlCol="0">
            <a:spAutoFit/>
          </a:bodyPr>
          <a:lstStyle/>
          <a:p>
            <a:r>
              <a:rPr lang="en-GB" sz="1600" dirty="0">
                <a:solidFill>
                  <a:schemeClr val="tx2"/>
                </a:solidFill>
                <a:latin typeface="Fira Sans" panose="020B0503050000020004" pitchFamily="34" charset="0"/>
              </a:rPr>
              <a:t>Management components:  support the activities of the processing components</a:t>
            </a:r>
            <a:endParaRPr lang="en-FR" sz="1600" dirty="0">
              <a:solidFill>
                <a:schemeClr val="tx2"/>
              </a:solidFill>
              <a:latin typeface="Fira Sans" panose="020B0503050000020004" pitchFamily="34" charset="0"/>
            </a:endParaRPr>
          </a:p>
        </p:txBody>
      </p:sp>
      <p:pic>
        <p:nvPicPr>
          <p:cNvPr id="1032" name="Picture 8">
            <a:extLst>
              <a:ext uri="{FF2B5EF4-FFF2-40B4-BE49-F238E27FC236}">
                <a16:creationId xmlns:a16="http://schemas.microsoft.com/office/drawing/2014/main" id="{40B0E2EF-984B-C89A-BD34-DB62A0C2BC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1119" y="4498997"/>
            <a:ext cx="5709265" cy="167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17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bg1">
                <a:alpha val="94770"/>
              </a:schemeClr>
            </a:gs>
            <a:gs pos="51000">
              <a:srgbClr val="FFFFFF">
                <a:alpha val="90000"/>
              </a:srgbClr>
            </a:gs>
            <a:gs pos="84000">
              <a:schemeClr val="bg1">
                <a:alpha val="80000"/>
              </a:schemeClr>
            </a:gs>
            <a:gs pos="100000">
              <a:srgbClr val="FFFFFF">
                <a:shade val="100000"/>
                <a:satMod val="115000"/>
                <a:alpha val="4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EB877-9318-7CF7-5C71-16AF1F4FDA25}"/>
              </a:ext>
            </a:extLst>
          </p:cNvPr>
          <p:cNvSpPr>
            <a:spLocks noGrp="1"/>
          </p:cNvSpPr>
          <p:nvPr>
            <p:ph type="title"/>
          </p:nvPr>
        </p:nvSpPr>
        <p:spPr/>
        <p:txBody>
          <a:bodyPr>
            <a:normAutofit/>
          </a:bodyPr>
          <a:lstStyle/>
          <a:p>
            <a:r>
              <a:rPr lang="en-GB" sz="3600" b="0" i="0" dirty="0">
                <a:solidFill>
                  <a:srgbClr val="212529"/>
                </a:solidFill>
                <a:effectLst/>
                <a:latin typeface="Fira Sans" panose="020B0503050000020004" pitchFamily="34" charset="0"/>
              </a:rPr>
              <a:t>Splunk Forwarder</a:t>
            </a:r>
            <a:endParaRPr lang="en-FR" sz="3600" dirty="0"/>
          </a:p>
        </p:txBody>
      </p:sp>
      <p:sp>
        <p:nvSpPr>
          <p:cNvPr id="3" name="Content Placeholder 2">
            <a:extLst>
              <a:ext uri="{FF2B5EF4-FFF2-40B4-BE49-F238E27FC236}">
                <a16:creationId xmlns:a16="http://schemas.microsoft.com/office/drawing/2014/main" id="{D72493AC-EB1F-F6B6-39BC-1E2EA19B1C03}"/>
              </a:ext>
            </a:extLst>
          </p:cNvPr>
          <p:cNvSpPr>
            <a:spLocks noGrp="1"/>
          </p:cNvSpPr>
          <p:nvPr>
            <p:ph idx="1"/>
          </p:nvPr>
        </p:nvSpPr>
        <p:spPr/>
        <p:txBody>
          <a:bodyPr/>
          <a:lstStyle/>
          <a:p>
            <a:r>
              <a:rPr lang="en-GB" sz="1600" dirty="0">
                <a:solidFill>
                  <a:schemeClr val="tx2"/>
                </a:solidFill>
                <a:latin typeface="Fira Sans" panose="020B0503050000020004" pitchFamily="34" charset="0"/>
              </a:rPr>
              <a:t>The forwarder is an agent you deploy on IT systems. </a:t>
            </a:r>
          </a:p>
          <a:p>
            <a:pPr algn="l"/>
            <a:r>
              <a:rPr lang="en-GB" sz="1600" dirty="0">
                <a:solidFill>
                  <a:schemeClr val="tx2"/>
                </a:solidFill>
                <a:latin typeface="Fira Sans" panose="020B0503050000020004" pitchFamily="34" charset="0"/>
              </a:rPr>
              <a:t>collects logs and sends them to another Splunk Enterprise instance </a:t>
            </a:r>
          </a:p>
          <a:p>
            <a:r>
              <a:rPr lang="en-GB" sz="1600" dirty="0">
                <a:solidFill>
                  <a:schemeClr val="tx2"/>
                </a:solidFill>
                <a:latin typeface="Fira Sans" panose="020B0503050000020004" pitchFamily="34" charset="0"/>
              </a:rPr>
              <a:t>Very Fast, requires less resources on the host and minimal footprint </a:t>
            </a:r>
          </a:p>
          <a:p>
            <a:pPr algn="l"/>
            <a:r>
              <a:rPr lang="en-GB" sz="1600" dirty="0">
                <a:solidFill>
                  <a:schemeClr val="tx2"/>
                </a:solidFill>
                <a:latin typeface="Fira Sans" panose="020B0503050000020004" pitchFamily="34" charset="0"/>
              </a:rPr>
              <a:t>Data is not cooked ( unparsed ) </a:t>
            </a:r>
          </a:p>
          <a:p>
            <a:pPr algn="l"/>
            <a:r>
              <a:rPr lang="en-GB" sz="1600" dirty="0">
                <a:solidFill>
                  <a:schemeClr val="tx2"/>
                </a:solidFill>
                <a:latin typeface="Fira Sans" panose="020B0503050000020004" pitchFamily="34" charset="0"/>
              </a:rPr>
              <a:t>No UI </a:t>
            </a:r>
          </a:p>
          <a:p>
            <a:pPr algn="l"/>
            <a:r>
              <a:rPr lang="en-GB" sz="1600" dirty="0">
                <a:solidFill>
                  <a:schemeClr val="tx2"/>
                </a:solidFill>
                <a:latin typeface="Fira Sans" panose="020B0503050000020004" pitchFamily="34" charset="0"/>
              </a:rPr>
              <a:t>No Python support. </a:t>
            </a:r>
          </a:p>
          <a:p>
            <a:pPr algn="l"/>
            <a:r>
              <a:rPr lang="en-GB" sz="1600" dirty="0">
                <a:solidFill>
                  <a:schemeClr val="tx2"/>
                </a:solidFill>
                <a:latin typeface="Fira Sans" panose="020B0503050000020004" pitchFamily="34" charset="0"/>
              </a:rPr>
              <a:t>Regarded as the best data collection method </a:t>
            </a:r>
          </a:p>
          <a:p>
            <a:pPr algn="l"/>
            <a:r>
              <a:rPr lang="en-GB" sz="1600" dirty="0">
                <a:solidFill>
                  <a:schemeClr val="tx2"/>
                </a:solidFill>
                <a:latin typeface="Fira Sans" panose="020B0503050000020004" pitchFamily="34" charset="0"/>
              </a:rPr>
              <a:t>The most common way to get data in</a:t>
            </a:r>
          </a:p>
          <a:p>
            <a:pPr algn="l"/>
            <a:r>
              <a:rPr lang="en-GB" sz="1600" dirty="0">
                <a:solidFill>
                  <a:schemeClr val="tx2"/>
                </a:solidFill>
                <a:latin typeface="Fira Sans" panose="020B0503050000020004" pitchFamily="34" charset="0"/>
              </a:rPr>
              <a:t>No license needed</a:t>
            </a:r>
          </a:p>
          <a:p>
            <a:pPr marL="0" indent="0">
              <a:buNone/>
            </a:pPr>
            <a:endParaRPr lang="en-FR" dirty="0"/>
          </a:p>
        </p:txBody>
      </p:sp>
      <p:sp>
        <p:nvSpPr>
          <p:cNvPr id="5" name="Slide Number Placeholder 4">
            <a:extLst>
              <a:ext uri="{FF2B5EF4-FFF2-40B4-BE49-F238E27FC236}">
                <a16:creationId xmlns:a16="http://schemas.microsoft.com/office/drawing/2014/main" id="{C23F9E7C-961B-458E-FB2B-241E5377B7EB}"/>
              </a:ext>
            </a:extLst>
          </p:cNvPr>
          <p:cNvSpPr>
            <a:spLocks noGrp="1"/>
          </p:cNvSpPr>
          <p:nvPr>
            <p:ph type="sldNum" sz="quarter" idx="12"/>
          </p:nvPr>
        </p:nvSpPr>
        <p:spPr/>
        <p:txBody>
          <a:bodyPr/>
          <a:lstStyle/>
          <a:p>
            <a:r>
              <a:rPr lang="en-US"/>
              <a:t>|   </a:t>
            </a:r>
            <a:fld id="{24AA432E-61BB-4EF9-8610-004BEFB30EB4}" type="slidenum">
              <a:rPr lang="en-US" smtClean="0"/>
              <a:pPr/>
              <a:t>12</a:t>
            </a:fld>
            <a:endParaRPr lang="en-US" dirty="0"/>
          </a:p>
        </p:txBody>
      </p:sp>
      <p:pic>
        <p:nvPicPr>
          <p:cNvPr id="2052" name="Picture 4">
            <a:extLst>
              <a:ext uri="{FF2B5EF4-FFF2-40B4-BE49-F238E27FC236}">
                <a16:creationId xmlns:a16="http://schemas.microsoft.com/office/drawing/2014/main" id="{6FE6F68D-D71F-DADF-564A-64CA7620B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2279650"/>
            <a:ext cx="2339667" cy="3257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5550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bg1">
                <a:alpha val="94770"/>
              </a:schemeClr>
            </a:gs>
            <a:gs pos="51000">
              <a:srgbClr val="FFFFFF">
                <a:alpha val="90000"/>
              </a:srgbClr>
            </a:gs>
            <a:gs pos="84000">
              <a:schemeClr val="bg1">
                <a:alpha val="80000"/>
              </a:schemeClr>
            </a:gs>
            <a:gs pos="100000">
              <a:srgbClr val="FFFFFF">
                <a:shade val="100000"/>
                <a:satMod val="115000"/>
                <a:alpha val="4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EB877-9318-7CF7-5C71-16AF1F4FDA25}"/>
              </a:ext>
            </a:extLst>
          </p:cNvPr>
          <p:cNvSpPr>
            <a:spLocks noGrp="1"/>
          </p:cNvSpPr>
          <p:nvPr>
            <p:ph type="title"/>
          </p:nvPr>
        </p:nvSpPr>
        <p:spPr/>
        <p:txBody>
          <a:bodyPr>
            <a:normAutofit/>
          </a:bodyPr>
          <a:lstStyle/>
          <a:p>
            <a:r>
              <a:rPr lang="en-GB" sz="3600" b="0" i="0" dirty="0">
                <a:solidFill>
                  <a:srgbClr val="212529"/>
                </a:solidFill>
                <a:effectLst/>
                <a:latin typeface="Fira Sans" panose="020B0503050000020004" pitchFamily="34" charset="0"/>
              </a:rPr>
              <a:t>Splunk Indexer </a:t>
            </a:r>
            <a:endParaRPr lang="en-FR" sz="3600" dirty="0"/>
          </a:p>
        </p:txBody>
      </p:sp>
      <p:sp>
        <p:nvSpPr>
          <p:cNvPr id="3" name="Content Placeholder 2">
            <a:extLst>
              <a:ext uri="{FF2B5EF4-FFF2-40B4-BE49-F238E27FC236}">
                <a16:creationId xmlns:a16="http://schemas.microsoft.com/office/drawing/2014/main" id="{D72493AC-EB1F-F6B6-39BC-1E2EA19B1C03}"/>
              </a:ext>
            </a:extLst>
          </p:cNvPr>
          <p:cNvSpPr>
            <a:spLocks noGrp="1"/>
          </p:cNvSpPr>
          <p:nvPr>
            <p:ph idx="1"/>
          </p:nvPr>
        </p:nvSpPr>
        <p:spPr/>
        <p:txBody>
          <a:bodyPr>
            <a:normAutofit/>
          </a:bodyPr>
          <a:lstStyle/>
          <a:p>
            <a:r>
              <a:rPr lang="en-GB" sz="1600" dirty="0">
                <a:solidFill>
                  <a:schemeClr val="tx2"/>
                </a:solidFill>
                <a:latin typeface="Fira Sans" panose="020B0503050000020004" pitchFamily="34" charset="0"/>
              </a:rPr>
              <a:t>The indexer transforms data into events (unless it was received pre-processed from a heavy forwarder)</a:t>
            </a:r>
          </a:p>
          <a:p>
            <a:pPr algn="l"/>
            <a:r>
              <a:rPr lang="en-GB" sz="1600" dirty="0">
                <a:solidFill>
                  <a:schemeClr val="tx2"/>
                </a:solidFill>
                <a:latin typeface="Fira Sans" panose="020B0503050000020004" pitchFamily="34" charset="0"/>
              </a:rPr>
              <a:t>stores it to disk and adds it to an index, enabling searchability.</a:t>
            </a:r>
          </a:p>
          <a:p>
            <a:pPr algn="l"/>
            <a:r>
              <a:rPr lang="en-GB" sz="1600" dirty="0">
                <a:solidFill>
                  <a:schemeClr val="tx2"/>
                </a:solidFill>
                <a:latin typeface="Fira Sans" panose="020B0503050000020004" pitchFamily="34" charset="0"/>
              </a:rPr>
              <a:t>The indexer creates the following files, separating them into directories called buckets:</a:t>
            </a:r>
          </a:p>
          <a:p>
            <a:pPr marL="0" indent="0" algn="l">
              <a:buNone/>
            </a:pPr>
            <a:r>
              <a:rPr lang="en-GB" sz="1600" dirty="0">
                <a:solidFill>
                  <a:schemeClr val="tx2"/>
                </a:solidFill>
                <a:latin typeface="Fira Sans" panose="020B0503050000020004" pitchFamily="34" charset="0"/>
              </a:rPr>
              <a:t>     Compressed raw data</a:t>
            </a:r>
          </a:p>
          <a:p>
            <a:pPr marL="0" indent="0" algn="l">
              <a:buNone/>
            </a:pPr>
            <a:r>
              <a:rPr lang="en-GB" sz="1600" dirty="0">
                <a:solidFill>
                  <a:schemeClr val="tx2"/>
                </a:solidFill>
                <a:latin typeface="Fira Sans" panose="020B0503050000020004" pitchFamily="34" charset="0"/>
              </a:rPr>
              <a:t>     Indexes pointing to raw data (.TSIDX files)</a:t>
            </a:r>
          </a:p>
          <a:p>
            <a:pPr marL="0" indent="0" algn="l">
              <a:buNone/>
            </a:pPr>
            <a:r>
              <a:rPr lang="en-GB" sz="1600" dirty="0">
                <a:solidFill>
                  <a:schemeClr val="tx2"/>
                </a:solidFill>
                <a:latin typeface="Fira Sans" panose="020B0503050000020004" pitchFamily="34" charset="0"/>
              </a:rPr>
              <a:t>     Metadata files ( host, source and source type ) </a:t>
            </a:r>
          </a:p>
          <a:p>
            <a:pPr algn="l"/>
            <a:r>
              <a:rPr lang="en-GB" sz="1600" dirty="0">
                <a:solidFill>
                  <a:schemeClr val="tx2"/>
                </a:solidFill>
                <a:latin typeface="Fira Sans" panose="020B0503050000020004" pitchFamily="34" charset="0"/>
              </a:rPr>
              <a:t>The indexer performs generic event processing on log data</a:t>
            </a:r>
          </a:p>
          <a:p>
            <a:pPr marL="0" indent="0">
              <a:buNone/>
            </a:pPr>
            <a:br>
              <a:rPr lang="en-GB" dirty="0"/>
            </a:br>
            <a:endParaRPr lang="en-FR" dirty="0"/>
          </a:p>
        </p:txBody>
      </p:sp>
      <p:sp>
        <p:nvSpPr>
          <p:cNvPr id="5" name="Slide Number Placeholder 4">
            <a:extLst>
              <a:ext uri="{FF2B5EF4-FFF2-40B4-BE49-F238E27FC236}">
                <a16:creationId xmlns:a16="http://schemas.microsoft.com/office/drawing/2014/main" id="{C23F9E7C-961B-458E-FB2B-241E5377B7EB}"/>
              </a:ext>
            </a:extLst>
          </p:cNvPr>
          <p:cNvSpPr>
            <a:spLocks noGrp="1"/>
          </p:cNvSpPr>
          <p:nvPr>
            <p:ph type="sldNum" sz="quarter" idx="12"/>
          </p:nvPr>
        </p:nvSpPr>
        <p:spPr/>
        <p:txBody>
          <a:bodyPr/>
          <a:lstStyle/>
          <a:p>
            <a:r>
              <a:rPr lang="en-US"/>
              <a:t>|   </a:t>
            </a:r>
            <a:fld id="{24AA432E-61BB-4EF9-8610-004BEFB30EB4}" type="slidenum">
              <a:rPr lang="en-US" smtClean="0"/>
              <a:pPr/>
              <a:t>13</a:t>
            </a:fld>
            <a:endParaRPr lang="en-US" dirty="0"/>
          </a:p>
        </p:txBody>
      </p:sp>
      <p:pic>
        <p:nvPicPr>
          <p:cNvPr id="3074" name="Picture 2">
            <a:extLst>
              <a:ext uri="{FF2B5EF4-FFF2-40B4-BE49-F238E27FC236}">
                <a16:creationId xmlns:a16="http://schemas.microsoft.com/office/drawing/2014/main" id="{A40911FC-982C-5E74-D637-48D9EC506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9051" y="2536312"/>
            <a:ext cx="2136264" cy="3362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388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4A466-AD96-040A-9CB1-7179432064D7}"/>
              </a:ext>
            </a:extLst>
          </p:cNvPr>
          <p:cNvSpPr>
            <a:spLocks noGrp="1"/>
          </p:cNvSpPr>
          <p:nvPr>
            <p:ph type="title"/>
          </p:nvPr>
        </p:nvSpPr>
        <p:spPr/>
        <p:txBody>
          <a:bodyPr/>
          <a:lstStyle/>
          <a:p>
            <a:r>
              <a:rPr lang="en-US" sz="3600" dirty="0">
                <a:solidFill>
                  <a:srgbClr val="212529"/>
                </a:solidFill>
                <a:latin typeface="Fira Sans" panose="020B0503050000020004" pitchFamily="34" charset="0"/>
              </a:rPr>
              <a:t>Splunk Heavy Forwarder</a:t>
            </a:r>
          </a:p>
        </p:txBody>
      </p:sp>
      <p:sp>
        <p:nvSpPr>
          <p:cNvPr id="3" name="Content Placeholder 2">
            <a:extLst>
              <a:ext uri="{FF2B5EF4-FFF2-40B4-BE49-F238E27FC236}">
                <a16:creationId xmlns:a16="http://schemas.microsoft.com/office/drawing/2014/main" id="{F1966E56-7C3B-DEE3-FD80-8A70E113E17F}"/>
              </a:ext>
            </a:extLst>
          </p:cNvPr>
          <p:cNvSpPr>
            <a:spLocks noGrp="1"/>
          </p:cNvSpPr>
          <p:nvPr>
            <p:ph idx="1"/>
          </p:nvPr>
        </p:nvSpPr>
        <p:spPr/>
        <p:txBody>
          <a:bodyPr>
            <a:normAutofit/>
          </a:bodyPr>
          <a:lstStyle/>
          <a:p>
            <a:r>
              <a:rPr lang="en-US" sz="1600" dirty="0">
                <a:solidFill>
                  <a:schemeClr val="tx2"/>
                </a:solidFill>
                <a:latin typeface="Fira Sans" panose="020B0503050000020004" pitchFamily="34" charset="0"/>
              </a:rPr>
              <a:t>full Splunk Enterprise instance that can index, search, and change data as well as forward it</a:t>
            </a:r>
          </a:p>
          <a:p>
            <a:r>
              <a:rPr lang="en-US" sz="1600" dirty="0">
                <a:solidFill>
                  <a:schemeClr val="tx2"/>
                </a:solidFill>
                <a:latin typeface="Fira Sans" panose="020B0503050000020004" pitchFamily="34" charset="0"/>
              </a:rPr>
              <a:t>The major difference between Splunk Universal Forwarder and Splunk Heavy Forwarder is PARSING &amp; INDEXING, note that a Universal Forwarder has no Python packages</a:t>
            </a:r>
          </a:p>
          <a:p>
            <a:r>
              <a:rPr lang="en-US" sz="1600" dirty="0">
                <a:solidFill>
                  <a:schemeClr val="tx2"/>
                </a:solidFill>
                <a:latin typeface="Fira Sans" panose="020B0503050000020004" pitchFamily="34" charset="0"/>
              </a:rPr>
              <a:t>Note that when the data comes from a Heavy Forwarder, indexers do NOT parse the data again. </a:t>
            </a:r>
          </a:p>
          <a:p>
            <a:r>
              <a:rPr lang="en-US" sz="1600" dirty="0">
                <a:solidFill>
                  <a:schemeClr val="tx2"/>
                </a:solidFill>
                <a:latin typeface="Fira Sans" panose="020B0503050000020004" pitchFamily="34" charset="0"/>
              </a:rPr>
              <a:t> Heavy Forwarders are also used to run Splunk add-ons that receive data from external sources</a:t>
            </a:r>
          </a:p>
          <a:p>
            <a:r>
              <a:rPr lang="en-US" sz="1600" dirty="0">
                <a:solidFill>
                  <a:schemeClr val="tx2"/>
                </a:solidFill>
                <a:latin typeface="Fira Sans" panose="020B0503050000020004" pitchFamily="34" charset="0"/>
              </a:rPr>
              <a:t>Data forwarded are parsed ( cooked )</a:t>
            </a:r>
          </a:p>
          <a:p>
            <a:r>
              <a:rPr lang="en-US" sz="1600" dirty="0">
                <a:solidFill>
                  <a:schemeClr val="tx2"/>
                </a:solidFill>
                <a:latin typeface="Fira Sans" panose="020B0503050000020004" pitchFamily="34" charset="0"/>
              </a:rPr>
              <a:t>Larger footprint with respect to UFs</a:t>
            </a:r>
          </a:p>
          <a:p>
            <a:r>
              <a:rPr lang="en-US" sz="1600" dirty="0">
                <a:solidFill>
                  <a:schemeClr val="tx2"/>
                </a:solidFill>
                <a:latin typeface="Fira Sans" panose="020B0503050000020004" pitchFamily="34" charset="0"/>
              </a:rPr>
              <a:t>Requires a license	</a:t>
            </a:r>
          </a:p>
          <a:p>
            <a:pPr marL="0" indent="0">
              <a:buNone/>
            </a:pPr>
            <a:r>
              <a:rPr lang="en-US" sz="1600" dirty="0">
                <a:solidFill>
                  <a:schemeClr val="tx2"/>
                </a:solidFill>
                <a:latin typeface="Fira Sans" panose="020B0503050000020004" pitchFamily="34" charset="0"/>
              </a:rPr>
              <a:t>     - Splunk HTTP Event collector</a:t>
            </a:r>
          </a:p>
          <a:p>
            <a:pPr marL="0" indent="0">
              <a:buNone/>
            </a:pPr>
            <a:r>
              <a:rPr lang="en-US" sz="1600" dirty="0">
                <a:solidFill>
                  <a:schemeClr val="tx2"/>
                </a:solidFill>
                <a:latin typeface="Fira Sans" panose="020B0503050000020004" pitchFamily="34" charset="0"/>
              </a:rPr>
              <a:t>     - Splunk </a:t>
            </a:r>
            <a:r>
              <a:rPr lang="en-US" sz="1600" dirty="0" err="1">
                <a:solidFill>
                  <a:schemeClr val="tx2"/>
                </a:solidFill>
                <a:latin typeface="Fira Sans" panose="020B0503050000020004" pitchFamily="34" charset="0"/>
              </a:rPr>
              <a:t>DBConnect</a:t>
            </a:r>
            <a:r>
              <a:rPr lang="en-US" sz="1600" dirty="0">
                <a:solidFill>
                  <a:schemeClr val="tx2"/>
                </a:solidFill>
                <a:latin typeface="Fira Sans" panose="020B0503050000020004" pitchFamily="34" charset="0"/>
              </a:rPr>
              <a:t> </a:t>
            </a:r>
          </a:p>
        </p:txBody>
      </p:sp>
      <p:sp>
        <p:nvSpPr>
          <p:cNvPr id="5" name="Slide Number Placeholder 4">
            <a:extLst>
              <a:ext uri="{FF2B5EF4-FFF2-40B4-BE49-F238E27FC236}">
                <a16:creationId xmlns:a16="http://schemas.microsoft.com/office/drawing/2014/main" id="{A54FB5CA-BAC2-0612-24A4-E745E9F9EBAA}"/>
              </a:ext>
            </a:extLst>
          </p:cNvPr>
          <p:cNvSpPr>
            <a:spLocks noGrp="1"/>
          </p:cNvSpPr>
          <p:nvPr>
            <p:ph type="sldNum" sz="quarter" idx="12"/>
          </p:nvPr>
        </p:nvSpPr>
        <p:spPr/>
        <p:txBody>
          <a:bodyPr/>
          <a:lstStyle/>
          <a:p>
            <a:r>
              <a:rPr lang="en-US"/>
              <a:t>|   </a:t>
            </a:r>
            <a:fld id="{24AA432E-61BB-4EF9-8610-004BEFB30EB4}" type="slidenum">
              <a:rPr lang="en-US" smtClean="0"/>
              <a:pPr/>
              <a:t>14</a:t>
            </a:fld>
            <a:endParaRPr lang="en-US" dirty="0"/>
          </a:p>
        </p:txBody>
      </p:sp>
      <p:pic>
        <p:nvPicPr>
          <p:cNvPr id="3076" name="Picture 4">
            <a:extLst>
              <a:ext uri="{FF2B5EF4-FFF2-40B4-BE49-F238E27FC236}">
                <a16:creationId xmlns:a16="http://schemas.microsoft.com/office/drawing/2014/main" id="{6AC36883-5E92-2E6A-2E9F-17F3AD0244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0677" y="3429000"/>
            <a:ext cx="1517591" cy="266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45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65E44-5738-B20B-B3B7-A2FECE0CEFEC}"/>
              </a:ext>
            </a:extLst>
          </p:cNvPr>
          <p:cNvSpPr>
            <a:spLocks noGrp="1"/>
          </p:cNvSpPr>
          <p:nvPr>
            <p:ph type="title"/>
          </p:nvPr>
        </p:nvSpPr>
        <p:spPr/>
        <p:txBody>
          <a:bodyPr>
            <a:normAutofit/>
          </a:bodyPr>
          <a:lstStyle/>
          <a:p>
            <a:pPr marL="0" indent="0" algn="l">
              <a:buNone/>
            </a:pPr>
            <a:r>
              <a:rPr lang="en-GB" sz="3600" b="0" i="0" dirty="0">
                <a:solidFill>
                  <a:srgbClr val="212529"/>
                </a:solidFill>
                <a:effectLst/>
                <a:latin typeface="Fira Sans" panose="020B0503050000020004" pitchFamily="34" charset="0"/>
              </a:rPr>
              <a:t>Splunk Search Head</a:t>
            </a:r>
          </a:p>
        </p:txBody>
      </p:sp>
      <p:sp>
        <p:nvSpPr>
          <p:cNvPr id="3" name="Content Placeholder 2">
            <a:extLst>
              <a:ext uri="{FF2B5EF4-FFF2-40B4-BE49-F238E27FC236}">
                <a16:creationId xmlns:a16="http://schemas.microsoft.com/office/drawing/2014/main" id="{E876D7C8-F38F-368A-8638-687B93D638CB}"/>
              </a:ext>
            </a:extLst>
          </p:cNvPr>
          <p:cNvSpPr>
            <a:spLocks noGrp="1"/>
          </p:cNvSpPr>
          <p:nvPr>
            <p:ph idx="1"/>
          </p:nvPr>
        </p:nvSpPr>
        <p:spPr/>
        <p:txBody>
          <a:bodyPr/>
          <a:lstStyle/>
          <a:p>
            <a:pPr marL="0" indent="0" algn="l">
              <a:buNone/>
            </a:pPr>
            <a:endParaRPr lang="en-GB" sz="1600" b="0" i="0" dirty="0">
              <a:solidFill>
                <a:srgbClr val="212529"/>
              </a:solidFill>
              <a:effectLst/>
              <a:latin typeface="Fira Sans" panose="020B0503050000020004" pitchFamily="34" charset="0"/>
            </a:endParaRPr>
          </a:p>
          <a:p>
            <a:pPr algn="l"/>
            <a:r>
              <a:rPr lang="en-GB" sz="1600" dirty="0">
                <a:solidFill>
                  <a:schemeClr val="tx2"/>
                </a:solidFill>
                <a:latin typeface="Fira Sans" panose="020B0503050000020004" pitchFamily="34" charset="0"/>
              </a:rPr>
              <a:t>The search head provides the UI for users to submit searches via SPL</a:t>
            </a:r>
          </a:p>
          <a:p>
            <a:pPr algn="l"/>
            <a:r>
              <a:rPr lang="en-GB" sz="1600" dirty="0">
                <a:solidFill>
                  <a:schemeClr val="tx2"/>
                </a:solidFill>
                <a:latin typeface="Fira Sans" panose="020B0503050000020004" pitchFamily="34" charset="0"/>
              </a:rPr>
              <a:t>It allows users to search and query Splunk data. </a:t>
            </a:r>
          </a:p>
          <a:p>
            <a:pPr algn="l"/>
            <a:r>
              <a:rPr lang="en-GB" sz="1600" dirty="0">
                <a:solidFill>
                  <a:schemeClr val="tx2"/>
                </a:solidFill>
                <a:latin typeface="Fira Sans" panose="020B0503050000020004" pitchFamily="34" charset="0"/>
              </a:rPr>
              <a:t>Splunk provides a distributed search architecture, which allows you to scale up to handle large data volumes, </a:t>
            </a:r>
          </a:p>
          <a:p>
            <a:pPr algn="l"/>
            <a:r>
              <a:rPr lang="en-GB" sz="1600" dirty="0">
                <a:solidFill>
                  <a:schemeClr val="tx2"/>
                </a:solidFill>
                <a:latin typeface="Fira Sans" panose="020B0503050000020004" pitchFamily="34" charset="0"/>
              </a:rPr>
              <a:t>the search head sends search requests to a group of indexers</a:t>
            </a:r>
            <a:br>
              <a:rPr lang="en-GB" dirty="0"/>
            </a:br>
            <a:endParaRPr lang="en-FR" dirty="0"/>
          </a:p>
        </p:txBody>
      </p:sp>
      <p:sp>
        <p:nvSpPr>
          <p:cNvPr id="5" name="Slide Number Placeholder 4">
            <a:extLst>
              <a:ext uri="{FF2B5EF4-FFF2-40B4-BE49-F238E27FC236}">
                <a16:creationId xmlns:a16="http://schemas.microsoft.com/office/drawing/2014/main" id="{1C900AB5-F185-7E09-1616-D7CCC44340A3}"/>
              </a:ext>
            </a:extLst>
          </p:cNvPr>
          <p:cNvSpPr>
            <a:spLocks noGrp="1"/>
          </p:cNvSpPr>
          <p:nvPr>
            <p:ph type="sldNum" sz="quarter" idx="12"/>
          </p:nvPr>
        </p:nvSpPr>
        <p:spPr/>
        <p:txBody>
          <a:bodyPr/>
          <a:lstStyle/>
          <a:p>
            <a:r>
              <a:rPr lang="en-US"/>
              <a:t>|   </a:t>
            </a:r>
            <a:fld id="{24AA432E-61BB-4EF9-8610-004BEFB30EB4}" type="slidenum">
              <a:rPr lang="en-US" smtClean="0"/>
              <a:pPr/>
              <a:t>15</a:t>
            </a:fld>
            <a:endParaRPr lang="en-US" dirty="0"/>
          </a:p>
        </p:txBody>
      </p:sp>
      <p:pic>
        <p:nvPicPr>
          <p:cNvPr id="4098" name="Picture 2">
            <a:extLst>
              <a:ext uri="{FF2B5EF4-FFF2-40B4-BE49-F238E27FC236}">
                <a16:creationId xmlns:a16="http://schemas.microsoft.com/office/drawing/2014/main" id="{11BF5063-FC30-2BA1-62B3-4AB418E170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2242" y="3068277"/>
            <a:ext cx="1978947" cy="356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81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44F82-75A2-C5C0-166D-78576074B787}"/>
              </a:ext>
            </a:extLst>
          </p:cNvPr>
          <p:cNvSpPr>
            <a:spLocks noGrp="1"/>
          </p:cNvSpPr>
          <p:nvPr>
            <p:ph type="title"/>
          </p:nvPr>
        </p:nvSpPr>
        <p:spPr/>
        <p:txBody>
          <a:bodyPr>
            <a:normAutofit/>
          </a:bodyPr>
          <a:lstStyle/>
          <a:p>
            <a:r>
              <a:rPr lang="en-GB" sz="3600" b="0" i="0" dirty="0">
                <a:solidFill>
                  <a:srgbClr val="212529"/>
                </a:solidFill>
                <a:effectLst/>
                <a:latin typeface="Fira Sans" panose="020B0503050000020004" pitchFamily="34" charset="0"/>
              </a:rPr>
              <a:t>Splunk Deployment Server</a:t>
            </a:r>
            <a:endParaRPr lang="en-FR" sz="3600" dirty="0"/>
          </a:p>
        </p:txBody>
      </p:sp>
      <p:sp>
        <p:nvSpPr>
          <p:cNvPr id="3" name="Content Placeholder 2">
            <a:extLst>
              <a:ext uri="{FF2B5EF4-FFF2-40B4-BE49-F238E27FC236}">
                <a16:creationId xmlns:a16="http://schemas.microsoft.com/office/drawing/2014/main" id="{5C3DD8DC-54A5-D833-F4CC-62E180144AE9}"/>
              </a:ext>
            </a:extLst>
          </p:cNvPr>
          <p:cNvSpPr>
            <a:spLocks noGrp="1"/>
          </p:cNvSpPr>
          <p:nvPr>
            <p:ph idx="1"/>
          </p:nvPr>
        </p:nvSpPr>
        <p:spPr/>
        <p:txBody>
          <a:bodyPr/>
          <a:lstStyle/>
          <a:p>
            <a:pPr algn="l"/>
            <a:r>
              <a:rPr lang="en-GB" sz="1600" dirty="0">
                <a:solidFill>
                  <a:schemeClr val="tx2"/>
                </a:solidFill>
                <a:latin typeface="Fira Sans" panose="020B0503050000020004" pitchFamily="34" charset="0"/>
              </a:rPr>
              <a:t>Regarded as </a:t>
            </a:r>
            <a:r>
              <a:rPr lang="en-GB" sz="1600" b="0" i="0" dirty="0">
                <a:solidFill>
                  <a:schemeClr val="tx2"/>
                </a:solidFill>
                <a:effectLst/>
                <a:latin typeface="Fira Sans" panose="020B0503050000020004" pitchFamily="34" charset="0"/>
              </a:rPr>
              <a:t>centralized configuration manager</a:t>
            </a:r>
          </a:p>
          <a:p>
            <a:pPr algn="l"/>
            <a:r>
              <a:rPr lang="en-GB" sz="1600" b="0" i="0" dirty="0">
                <a:solidFill>
                  <a:schemeClr val="tx2"/>
                </a:solidFill>
                <a:effectLst/>
                <a:latin typeface="Fira Sans" panose="020B0503050000020004" pitchFamily="34" charset="0"/>
              </a:rPr>
              <a:t>Manage and push configurations </a:t>
            </a:r>
            <a:r>
              <a:rPr lang="en-GB" sz="1600" dirty="0">
                <a:solidFill>
                  <a:schemeClr val="tx2"/>
                </a:solidFill>
                <a:latin typeface="Fira Sans" panose="020B0503050000020004" pitchFamily="34" charset="0"/>
              </a:rPr>
              <a:t>to </a:t>
            </a:r>
            <a:r>
              <a:rPr lang="en-GB" sz="1600" b="0" i="0" dirty="0">
                <a:solidFill>
                  <a:schemeClr val="tx2"/>
                </a:solidFill>
                <a:effectLst/>
                <a:latin typeface="Fira Sans" panose="020B0503050000020004" pitchFamily="34" charset="0"/>
              </a:rPr>
              <a:t>any number of Splunk Enterprise instances.</a:t>
            </a:r>
          </a:p>
          <a:p>
            <a:pPr algn="l"/>
            <a:r>
              <a:rPr lang="en-GB" sz="1600" dirty="0">
                <a:solidFill>
                  <a:schemeClr val="tx2"/>
                </a:solidFill>
                <a:latin typeface="Fira Sans" panose="020B0503050000020004" pitchFamily="34" charset="0"/>
              </a:rPr>
              <a:t>Users interface with the forwarder Management </a:t>
            </a:r>
            <a:endParaRPr lang="en-GB" sz="1600" b="0" i="0" dirty="0">
              <a:solidFill>
                <a:schemeClr val="tx2"/>
              </a:solidFill>
              <a:effectLst/>
              <a:latin typeface="Fira Sans" panose="020B0503050000020004" pitchFamily="34" charset="0"/>
            </a:endParaRPr>
          </a:p>
          <a:p>
            <a:pPr algn="l"/>
            <a:r>
              <a:rPr lang="en-GB" sz="1600" b="0" i="0" dirty="0">
                <a:solidFill>
                  <a:schemeClr val="tx2"/>
                </a:solidFill>
                <a:effectLst/>
                <a:latin typeface="Fira Sans" panose="020B0503050000020004" pitchFamily="34" charset="0"/>
              </a:rPr>
              <a:t>Deployment Clients (UFs, HFs for example ) are remotely managed by </a:t>
            </a:r>
            <a:r>
              <a:rPr lang="en-GB" sz="1600" dirty="0">
                <a:solidFill>
                  <a:schemeClr val="tx2"/>
                </a:solidFill>
                <a:latin typeface="Fira Sans" panose="020B0503050000020004" pitchFamily="34" charset="0"/>
              </a:rPr>
              <a:t>this instance </a:t>
            </a:r>
          </a:p>
          <a:p>
            <a:pPr algn="l"/>
            <a:r>
              <a:rPr lang="en-GB" sz="1600" dirty="0">
                <a:solidFill>
                  <a:schemeClr val="tx2"/>
                </a:solidFill>
                <a:latin typeface="Fira Sans" panose="020B0503050000020004" pitchFamily="34" charset="0"/>
              </a:rPr>
              <a:t>Apps and configurations files are maintained under the “deployment Apps”</a:t>
            </a:r>
          </a:p>
          <a:p>
            <a:pPr algn="l"/>
            <a:r>
              <a:rPr lang="en-GB" sz="1600" dirty="0">
                <a:solidFill>
                  <a:schemeClr val="tx2"/>
                </a:solidFill>
                <a:latin typeface="Fira Sans" panose="020B0503050000020004" pitchFamily="34" charset="0"/>
              </a:rPr>
              <a:t>Deployment Clients “phone home” at intervals back </a:t>
            </a:r>
          </a:p>
          <a:p>
            <a:pPr marL="0" indent="0" algn="l">
              <a:buNone/>
            </a:pPr>
            <a:r>
              <a:rPr lang="en-GB" sz="1600" dirty="0">
                <a:solidFill>
                  <a:schemeClr val="tx2"/>
                </a:solidFill>
                <a:latin typeface="Fira Sans" panose="020B0503050000020004" pitchFamily="34" charset="0"/>
              </a:rPr>
              <a:t>     to the deployment server </a:t>
            </a:r>
          </a:p>
          <a:p>
            <a:pPr marL="0" indent="0">
              <a:buNone/>
            </a:pPr>
            <a:br>
              <a:rPr lang="en-GB" dirty="0"/>
            </a:br>
            <a:endParaRPr lang="en-FR" dirty="0"/>
          </a:p>
        </p:txBody>
      </p:sp>
      <p:sp>
        <p:nvSpPr>
          <p:cNvPr id="5" name="Slide Number Placeholder 4">
            <a:extLst>
              <a:ext uri="{FF2B5EF4-FFF2-40B4-BE49-F238E27FC236}">
                <a16:creationId xmlns:a16="http://schemas.microsoft.com/office/drawing/2014/main" id="{B57077B7-41FB-84DC-62CB-3A4860980D75}"/>
              </a:ext>
            </a:extLst>
          </p:cNvPr>
          <p:cNvSpPr>
            <a:spLocks noGrp="1"/>
          </p:cNvSpPr>
          <p:nvPr>
            <p:ph type="sldNum" sz="quarter" idx="12"/>
          </p:nvPr>
        </p:nvSpPr>
        <p:spPr/>
        <p:txBody>
          <a:bodyPr/>
          <a:lstStyle/>
          <a:p>
            <a:r>
              <a:rPr lang="en-US"/>
              <a:t>|   </a:t>
            </a:r>
            <a:fld id="{24AA432E-61BB-4EF9-8610-004BEFB30EB4}" type="slidenum">
              <a:rPr lang="en-US" smtClean="0"/>
              <a:pPr/>
              <a:t>16</a:t>
            </a:fld>
            <a:endParaRPr lang="en-US" dirty="0"/>
          </a:p>
        </p:txBody>
      </p:sp>
      <p:pic>
        <p:nvPicPr>
          <p:cNvPr id="5124" name="Picture 4">
            <a:extLst>
              <a:ext uri="{FF2B5EF4-FFF2-40B4-BE49-F238E27FC236}">
                <a16:creationId xmlns:a16="http://schemas.microsoft.com/office/drawing/2014/main" id="{985650B8-1223-FCE1-A8A8-8286958A5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8530" y="3212023"/>
            <a:ext cx="1972187" cy="2758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68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FEB6C-0A4C-750F-A473-14F34256D35E}"/>
              </a:ext>
            </a:extLst>
          </p:cNvPr>
          <p:cNvSpPr>
            <a:spLocks noGrp="1"/>
          </p:cNvSpPr>
          <p:nvPr>
            <p:ph type="title"/>
          </p:nvPr>
        </p:nvSpPr>
        <p:spPr/>
        <p:txBody>
          <a:bodyPr>
            <a:normAutofit/>
          </a:bodyPr>
          <a:lstStyle/>
          <a:p>
            <a:r>
              <a:rPr lang="en-FR" sz="3600" dirty="0">
                <a:solidFill>
                  <a:schemeClr val="tx2"/>
                </a:solidFill>
                <a:latin typeface="Fira Sans" panose="020B0503050000020004" pitchFamily="34" charset="0"/>
              </a:rPr>
              <a:t>License Master</a:t>
            </a:r>
          </a:p>
        </p:txBody>
      </p:sp>
      <p:sp>
        <p:nvSpPr>
          <p:cNvPr id="3" name="Content Placeholder 2">
            <a:extLst>
              <a:ext uri="{FF2B5EF4-FFF2-40B4-BE49-F238E27FC236}">
                <a16:creationId xmlns:a16="http://schemas.microsoft.com/office/drawing/2014/main" id="{E47BE563-3710-FCD4-0B01-8A8DBC743D4D}"/>
              </a:ext>
            </a:extLst>
          </p:cNvPr>
          <p:cNvSpPr>
            <a:spLocks noGrp="1"/>
          </p:cNvSpPr>
          <p:nvPr>
            <p:ph idx="1"/>
          </p:nvPr>
        </p:nvSpPr>
        <p:spPr/>
        <p:txBody>
          <a:bodyPr/>
          <a:lstStyle/>
          <a:p>
            <a:pPr algn="l"/>
            <a:r>
              <a:rPr lang="en-GB" sz="1600" b="0" i="0" dirty="0">
                <a:solidFill>
                  <a:schemeClr val="tx2"/>
                </a:solidFill>
                <a:effectLst/>
                <a:latin typeface="Fira Sans" panose="020B0503050000020004" pitchFamily="34" charset="0"/>
              </a:rPr>
              <a:t>Acts as a central license repository for Splunk Enterprise licenses. </a:t>
            </a:r>
          </a:p>
          <a:p>
            <a:pPr algn="l"/>
            <a:r>
              <a:rPr lang="en-GB" sz="1600" b="0" i="0" dirty="0">
                <a:solidFill>
                  <a:schemeClr val="tx2"/>
                </a:solidFill>
                <a:effectLst/>
                <a:latin typeface="Fira Sans" panose="020B0503050000020004" pitchFamily="34" charset="0"/>
              </a:rPr>
              <a:t>you can define license Pools and stacks</a:t>
            </a:r>
          </a:p>
          <a:p>
            <a:pPr marL="0" indent="0">
              <a:buNone/>
            </a:pPr>
            <a:br>
              <a:rPr lang="en-GB" dirty="0"/>
            </a:br>
            <a:endParaRPr lang="en-FR" dirty="0"/>
          </a:p>
        </p:txBody>
      </p:sp>
      <p:sp>
        <p:nvSpPr>
          <p:cNvPr id="5" name="Slide Number Placeholder 4">
            <a:extLst>
              <a:ext uri="{FF2B5EF4-FFF2-40B4-BE49-F238E27FC236}">
                <a16:creationId xmlns:a16="http://schemas.microsoft.com/office/drawing/2014/main" id="{2B1CE6CD-8E33-CEDA-DF11-7909BFBA9E2F}"/>
              </a:ext>
            </a:extLst>
          </p:cNvPr>
          <p:cNvSpPr>
            <a:spLocks noGrp="1"/>
          </p:cNvSpPr>
          <p:nvPr>
            <p:ph type="sldNum" sz="quarter" idx="12"/>
          </p:nvPr>
        </p:nvSpPr>
        <p:spPr/>
        <p:txBody>
          <a:bodyPr/>
          <a:lstStyle/>
          <a:p>
            <a:r>
              <a:rPr lang="en-US"/>
              <a:t>|   </a:t>
            </a:r>
            <a:fld id="{24AA432E-61BB-4EF9-8610-004BEFB30EB4}" type="slidenum">
              <a:rPr lang="en-US" smtClean="0"/>
              <a:pPr/>
              <a:t>17</a:t>
            </a:fld>
            <a:endParaRPr lang="en-US" dirty="0"/>
          </a:p>
        </p:txBody>
      </p:sp>
      <p:pic>
        <p:nvPicPr>
          <p:cNvPr id="6146" name="Picture 2">
            <a:extLst>
              <a:ext uri="{FF2B5EF4-FFF2-40B4-BE49-F238E27FC236}">
                <a16:creationId xmlns:a16="http://schemas.microsoft.com/office/drawing/2014/main" id="{E07F836E-F88C-B18F-6120-1A93F02CA4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9503" y="2333459"/>
            <a:ext cx="14732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49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C8E73-B260-BFE5-A36A-70D4D900D872}"/>
              </a:ext>
            </a:extLst>
          </p:cNvPr>
          <p:cNvSpPr>
            <a:spLocks noGrp="1"/>
          </p:cNvSpPr>
          <p:nvPr>
            <p:ph type="title"/>
          </p:nvPr>
        </p:nvSpPr>
        <p:spPr/>
        <p:txBody>
          <a:bodyPr>
            <a:normAutofit/>
          </a:bodyPr>
          <a:lstStyle/>
          <a:p>
            <a:r>
              <a:rPr lang="en-FR" sz="3600" dirty="0">
                <a:solidFill>
                  <a:schemeClr val="tx2"/>
                </a:solidFill>
                <a:latin typeface="Fira Sans" panose="020B0503050000020004" pitchFamily="34" charset="0"/>
              </a:rPr>
              <a:t>Monitoring Console </a:t>
            </a:r>
          </a:p>
        </p:txBody>
      </p:sp>
      <p:sp>
        <p:nvSpPr>
          <p:cNvPr id="3" name="Content Placeholder 2">
            <a:extLst>
              <a:ext uri="{FF2B5EF4-FFF2-40B4-BE49-F238E27FC236}">
                <a16:creationId xmlns:a16="http://schemas.microsoft.com/office/drawing/2014/main" id="{353F74CA-2E82-E442-635A-F62B35EF6E43}"/>
              </a:ext>
            </a:extLst>
          </p:cNvPr>
          <p:cNvSpPr>
            <a:spLocks noGrp="1"/>
          </p:cNvSpPr>
          <p:nvPr>
            <p:ph idx="1"/>
          </p:nvPr>
        </p:nvSpPr>
        <p:spPr/>
        <p:txBody>
          <a:bodyPr>
            <a:normAutofit/>
          </a:bodyPr>
          <a:lstStyle/>
          <a:p>
            <a:r>
              <a:rPr lang="en-US" sz="1600" dirty="0">
                <a:solidFill>
                  <a:schemeClr val="tx2"/>
                </a:solidFill>
                <a:latin typeface="Fira Sans" panose="020B0503050000020004" pitchFamily="34" charset="0"/>
              </a:rPr>
              <a:t>The Monitoring Console is a tool for viewing detailed topology and performance information for your Splunk Enterprise deployment. </a:t>
            </a:r>
          </a:p>
          <a:p>
            <a:r>
              <a:rPr lang="en-US" sz="1600" dirty="0">
                <a:solidFill>
                  <a:schemeClr val="tx2"/>
                </a:solidFill>
                <a:latin typeface="Fira Sans" panose="020B0503050000020004" pitchFamily="34" charset="0"/>
              </a:rPr>
              <a:t>You can access the Monitoring Console (you must have admin privileges) by clicking the Monitoring Console icon in Settings on the node where the MC has been configured, which is usually (preferably) a Cluster Master(CM) with sufficient hardware resources</a:t>
            </a:r>
          </a:p>
        </p:txBody>
      </p:sp>
      <p:sp>
        <p:nvSpPr>
          <p:cNvPr id="5" name="Slide Number Placeholder 4">
            <a:extLst>
              <a:ext uri="{FF2B5EF4-FFF2-40B4-BE49-F238E27FC236}">
                <a16:creationId xmlns:a16="http://schemas.microsoft.com/office/drawing/2014/main" id="{0C29F3FA-95B4-AAC6-A26A-1CA8005EDC93}"/>
              </a:ext>
            </a:extLst>
          </p:cNvPr>
          <p:cNvSpPr>
            <a:spLocks noGrp="1"/>
          </p:cNvSpPr>
          <p:nvPr>
            <p:ph type="sldNum" sz="quarter" idx="12"/>
          </p:nvPr>
        </p:nvSpPr>
        <p:spPr/>
        <p:txBody>
          <a:bodyPr/>
          <a:lstStyle/>
          <a:p>
            <a:r>
              <a:rPr lang="en-US"/>
              <a:t>|   </a:t>
            </a:r>
            <a:fld id="{24AA432E-61BB-4EF9-8610-004BEFB30EB4}" type="slidenum">
              <a:rPr lang="en-US" smtClean="0"/>
              <a:pPr/>
              <a:t>18</a:t>
            </a:fld>
            <a:endParaRPr lang="en-US" dirty="0"/>
          </a:p>
        </p:txBody>
      </p:sp>
      <p:pic>
        <p:nvPicPr>
          <p:cNvPr id="1026" name="Picture 2">
            <a:extLst>
              <a:ext uri="{FF2B5EF4-FFF2-40B4-BE49-F238E27FC236}">
                <a16:creationId xmlns:a16="http://schemas.microsoft.com/office/drawing/2014/main" id="{F8ACC212-A548-521D-FCF3-44533897A3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1299" y="3155859"/>
            <a:ext cx="6220769" cy="34935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4EC8D30-58B6-4964-E689-3CAF778A6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929" y="3472691"/>
            <a:ext cx="1323975"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92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C9049-2782-C659-EEA8-1C6B58F6DBED}"/>
              </a:ext>
            </a:extLst>
          </p:cNvPr>
          <p:cNvSpPr>
            <a:spLocks noGrp="1"/>
          </p:cNvSpPr>
          <p:nvPr>
            <p:ph type="title"/>
          </p:nvPr>
        </p:nvSpPr>
        <p:spPr/>
        <p:txBody>
          <a:bodyPr>
            <a:normAutofit/>
          </a:bodyPr>
          <a:lstStyle/>
          <a:p>
            <a:r>
              <a:rPr lang="en-US" sz="3600" dirty="0">
                <a:solidFill>
                  <a:schemeClr val="tx2"/>
                </a:solidFill>
                <a:latin typeface="Fira Sans" panose="020B0503050000020004" pitchFamily="34" charset="0"/>
              </a:rPr>
              <a:t>Splunk Deployer </a:t>
            </a:r>
          </a:p>
        </p:txBody>
      </p:sp>
      <p:sp>
        <p:nvSpPr>
          <p:cNvPr id="3" name="Content Placeholder 2">
            <a:extLst>
              <a:ext uri="{FF2B5EF4-FFF2-40B4-BE49-F238E27FC236}">
                <a16:creationId xmlns:a16="http://schemas.microsoft.com/office/drawing/2014/main" id="{C2C7BAF3-7992-3F34-DD92-4C3FB0184A0A}"/>
              </a:ext>
            </a:extLst>
          </p:cNvPr>
          <p:cNvSpPr>
            <a:spLocks noGrp="1"/>
          </p:cNvSpPr>
          <p:nvPr>
            <p:ph idx="1"/>
          </p:nvPr>
        </p:nvSpPr>
        <p:spPr/>
        <p:txBody>
          <a:bodyPr>
            <a:normAutofit/>
          </a:bodyPr>
          <a:lstStyle/>
          <a:p>
            <a:r>
              <a:rPr lang="en-US" sz="1800" dirty="0">
                <a:solidFill>
                  <a:schemeClr val="tx2"/>
                </a:solidFill>
                <a:latin typeface="Fira Sans" panose="020B0503050000020004" pitchFamily="34" charset="0"/>
              </a:rPr>
              <a:t>The deployer is a Splunk Enterprise instance that you use to distribute apps and certain other configuration updates to search head cluster members. The set of updates that the deployer distributes is called the configuration bundle</a:t>
            </a:r>
            <a:r>
              <a:rPr lang="en-US" sz="1800" i="0" dirty="0">
                <a:solidFill>
                  <a:schemeClr val="tx2"/>
                </a:solidFill>
                <a:effectLst/>
                <a:latin typeface="Fira Sans" panose="020B0503050000020004" pitchFamily="34" charset="0"/>
              </a:rPr>
              <a:t>.</a:t>
            </a:r>
            <a:endParaRPr lang="en-US" sz="1800" dirty="0">
              <a:solidFill>
                <a:schemeClr val="tx2"/>
              </a:solidFill>
              <a:latin typeface="Fira Sans" panose="020B0503050000020004" pitchFamily="34" charset="0"/>
            </a:endParaRPr>
          </a:p>
        </p:txBody>
      </p:sp>
      <p:sp>
        <p:nvSpPr>
          <p:cNvPr id="5" name="Slide Number Placeholder 4">
            <a:extLst>
              <a:ext uri="{FF2B5EF4-FFF2-40B4-BE49-F238E27FC236}">
                <a16:creationId xmlns:a16="http://schemas.microsoft.com/office/drawing/2014/main" id="{0E03734E-30F3-33FC-2F72-1FBF72409709}"/>
              </a:ext>
            </a:extLst>
          </p:cNvPr>
          <p:cNvSpPr>
            <a:spLocks noGrp="1"/>
          </p:cNvSpPr>
          <p:nvPr>
            <p:ph type="sldNum" sz="quarter" idx="12"/>
          </p:nvPr>
        </p:nvSpPr>
        <p:spPr/>
        <p:txBody>
          <a:bodyPr/>
          <a:lstStyle/>
          <a:p>
            <a:r>
              <a:rPr lang="en-US"/>
              <a:t>|   </a:t>
            </a:r>
            <a:fld id="{24AA432E-61BB-4EF9-8610-004BEFB30EB4}" type="slidenum">
              <a:rPr lang="en-US" smtClean="0"/>
              <a:pPr/>
              <a:t>19</a:t>
            </a:fld>
            <a:endParaRPr lang="en-US" dirty="0"/>
          </a:p>
        </p:txBody>
      </p:sp>
      <p:pic>
        <p:nvPicPr>
          <p:cNvPr id="2050" name="Picture 2">
            <a:extLst>
              <a:ext uri="{FF2B5EF4-FFF2-40B4-BE49-F238E27FC236}">
                <a16:creationId xmlns:a16="http://schemas.microsoft.com/office/drawing/2014/main" id="{8016A3DA-C89C-0670-C71A-E1FC26193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0300" y="2810877"/>
            <a:ext cx="1908198" cy="2968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474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D1953-868D-6E36-567D-DA011684A226}"/>
              </a:ext>
            </a:extLst>
          </p:cNvPr>
          <p:cNvSpPr>
            <a:spLocks noGrp="1"/>
          </p:cNvSpPr>
          <p:nvPr>
            <p:ph type="title"/>
          </p:nvPr>
        </p:nvSpPr>
        <p:spPr/>
        <p:txBody>
          <a:bodyPr/>
          <a:lstStyle/>
          <a:p>
            <a:r>
              <a:rPr lang="en-FR" dirty="0"/>
              <a:t>What Does Splunk Do? </a:t>
            </a:r>
          </a:p>
        </p:txBody>
      </p:sp>
      <p:sp>
        <p:nvSpPr>
          <p:cNvPr id="10" name="Slide Number Placeholder 3">
            <a:extLst>
              <a:ext uri="{FF2B5EF4-FFF2-40B4-BE49-F238E27FC236}">
                <a16:creationId xmlns:a16="http://schemas.microsoft.com/office/drawing/2014/main" id="{B4A6D6C9-36B5-1CD2-C22A-C6DA1A7195FF}"/>
              </a:ext>
            </a:extLst>
          </p:cNvPr>
          <p:cNvSpPr>
            <a:spLocks noGrp="1"/>
          </p:cNvSpPr>
          <p:nvPr>
            <p:ph type="sldNum" sz="quarter" idx="12"/>
          </p:nvPr>
        </p:nvSpPr>
        <p:spPr/>
        <p:txBody>
          <a:bodyPr anchor="ctr">
            <a:normAutofit/>
          </a:bodyPr>
          <a:lstStyle/>
          <a:p>
            <a:pPr>
              <a:spcAft>
                <a:spcPts val="600"/>
              </a:spcAft>
            </a:pPr>
            <a:r>
              <a:rPr lang="en-US"/>
              <a:t>|   </a:t>
            </a:r>
            <a:fld id="{24AA432E-61BB-4EF9-8610-004BEFB30EB4}" type="slidenum">
              <a:rPr lang="en-US" smtClean="0"/>
              <a:pPr>
                <a:spcAft>
                  <a:spcPts val="600"/>
                </a:spcAft>
              </a:pPr>
              <a:t>2</a:t>
            </a:fld>
            <a:endParaRPr lang="en-US"/>
          </a:p>
        </p:txBody>
      </p:sp>
      <p:sp>
        <p:nvSpPr>
          <p:cNvPr id="7" name="TextBox 6">
            <a:extLst>
              <a:ext uri="{FF2B5EF4-FFF2-40B4-BE49-F238E27FC236}">
                <a16:creationId xmlns:a16="http://schemas.microsoft.com/office/drawing/2014/main" id="{BAE199EE-9016-2989-6D96-93ADBAA2AA10}"/>
              </a:ext>
            </a:extLst>
          </p:cNvPr>
          <p:cNvSpPr txBox="1"/>
          <p:nvPr/>
        </p:nvSpPr>
        <p:spPr>
          <a:xfrm>
            <a:off x="1223889" y="6499274"/>
            <a:ext cx="184731" cy="338554"/>
          </a:xfrm>
          <a:prstGeom prst="rect">
            <a:avLst/>
          </a:prstGeom>
          <a:noFill/>
        </p:spPr>
        <p:txBody>
          <a:bodyPr wrap="none" rtlCol="0">
            <a:spAutoFit/>
          </a:bodyPr>
          <a:lstStyle/>
          <a:p>
            <a:endParaRPr lang="en-FR" sz="1600" dirty="0"/>
          </a:p>
        </p:txBody>
      </p:sp>
      <p:pic>
        <p:nvPicPr>
          <p:cNvPr id="3078" name="Picture 6">
            <a:extLst>
              <a:ext uri="{FF2B5EF4-FFF2-40B4-BE49-F238E27FC236}">
                <a16:creationId xmlns:a16="http://schemas.microsoft.com/office/drawing/2014/main" id="{1247D7F0-3EAE-1FE4-968F-E8ECA22A84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6242" y="1693981"/>
            <a:ext cx="3625996" cy="4153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01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AF2E5-5959-907E-B43D-1FCF6C6CC241}"/>
              </a:ext>
            </a:extLst>
          </p:cNvPr>
          <p:cNvSpPr>
            <a:spLocks noGrp="1"/>
          </p:cNvSpPr>
          <p:nvPr>
            <p:ph type="title"/>
          </p:nvPr>
        </p:nvSpPr>
        <p:spPr/>
        <p:txBody>
          <a:bodyPr>
            <a:normAutofit/>
          </a:bodyPr>
          <a:lstStyle/>
          <a:p>
            <a:r>
              <a:rPr lang="en-US" sz="3600" dirty="0">
                <a:solidFill>
                  <a:schemeClr val="tx2"/>
                </a:solidFill>
                <a:latin typeface="Fira Sans" panose="020B0503050000020004" pitchFamily="34" charset="0"/>
              </a:rPr>
              <a:t>Splunk Cluster Master </a:t>
            </a:r>
            <a:endParaRPr lang="en-US" sz="3600" dirty="0"/>
          </a:p>
        </p:txBody>
      </p:sp>
      <p:sp>
        <p:nvSpPr>
          <p:cNvPr id="3" name="Content Placeholder 2">
            <a:extLst>
              <a:ext uri="{FF2B5EF4-FFF2-40B4-BE49-F238E27FC236}">
                <a16:creationId xmlns:a16="http://schemas.microsoft.com/office/drawing/2014/main" id="{17426776-FC97-78E2-FCD6-6366563D8A12}"/>
              </a:ext>
            </a:extLst>
          </p:cNvPr>
          <p:cNvSpPr>
            <a:spLocks noGrp="1"/>
          </p:cNvSpPr>
          <p:nvPr>
            <p:ph idx="1"/>
          </p:nvPr>
        </p:nvSpPr>
        <p:spPr/>
        <p:txBody>
          <a:bodyPr/>
          <a:lstStyle/>
          <a:p>
            <a:r>
              <a:rPr lang="en-US" sz="1600" dirty="0">
                <a:solidFill>
                  <a:schemeClr val="tx2"/>
                </a:solidFill>
                <a:latin typeface="Fira Sans" panose="020B0503050000020004" pitchFamily="34" charset="0"/>
              </a:rPr>
              <a:t>Manages and regulates the functioning of indexers so that replicate external data, so that they maintain multiple copies of the data.</a:t>
            </a:r>
          </a:p>
          <a:p>
            <a:r>
              <a:rPr lang="en-US" sz="1600" dirty="0">
                <a:solidFill>
                  <a:schemeClr val="tx2"/>
                </a:solidFill>
                <a:latin typeface="Fira Sans" panose="020B0503050000020004" pitchFamily="34" charset="0"/>
              </a:rPr>
              <a:t> Indexer clusters provide high availability and disaster recovery.</a:t>
            </a:r>
          </a:p>
          <a:p>
            <a:r>
              <a:rPr lang="en-US" sz="1600" dirty="0">
                <a:solidFill>
                  <a:schemeClr val="tx2"/>
                </a:solidFill>
                <a:latin typeface="Fira Sans" panose="020B0503050000020004" pitchFamily="34" charset="0"/>
              </a:rPr>
              <a:t> Indexer clusters feature automatic failover from one indexer to the next. </a:t>
            </a:r>
          </a:p>
          <a:p>
            <a:r>
              <a:rPr lang="en-US" sz="1600" dirty="0">
                <a:solidFill>
                  <a:schemeClr val="tx2"/>
                </a:solidFill>
                <a:latin typeface="Fira Sans" panose="020B0503050000020004" pitchFamily="34" charset="0"/>
              </a:rPr>
              <a:t>This means that, if one or more indexers fail, incoming data continues to get indexed and indexed data continues to be searchable.</a:t>
            </a:r>
          </a:p>
        </p:txBody>
      </p:sp>
      <p:sp>
        <p:nvSpPr>
          <p:cNvPr id="4" name="Slide Number Placeholder 3">
            <a:extLst>
              <a:ext uri="{FF2B5EF4-FFF2-40B4-BE49-F238E27FC236}">
                <a16:creationId xmlns:a16="http://schemas.microsoft.com/office/drawing/2014/main" id="{504EBA26-45BB-CC1D-F125-2B538F97E1AD}"/>
              </a:ext>
            </a:extLst>
          </p:cNvPr>
          <p:cNvSpPr>
            <a:spLocks noGrp="1"/>
          </p:cNvSpPr>
          <p:nvPr>
            <p:ph type="sldNum" sz="quarter" idx="12"/>
          </p:nvPr>
        </p:nvSpPr>
        <p:spPr/>
        <p:txBody>
          <a:bodyPr/>
          <a:lstStyle/>
          <a:p>
            <a:r>
              <a:rPr lang="en-US"/>
              <a:t>|   </a:t>
            </a:r>
            <a:fld id="{24AA432E-61BB-4EF9-8610-004BEFB30EB4}" type="slidenum">
              <a:rPr lang="en-US" smtClean="0"/>
              <a:pPr/>
              <a:t>20</a:t>
            </a:fld>
            <a:endParaRPr lang="en-US" dirty="0"/>
          </a:p>
        </p:txBody>
      </p:sp>
      <p:pic>
        <p:nvPicPr>
          <p:cNvPr id="4098" name="Picture 2" descr="Splunkのクラスター環境を10分で構築してやるよ - Qiita">
            <a:extLst>
              <a:ext uri="{FF2B5EF4-FFF2-40B4-BE49-F238E27FC236}">
                <a16:creationId xmlns:a16="http://schemas.microsoft.com/office/drawing/2014/main" id="{4E4CF297-846C-A92E-C67C-702DE365CB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9642" y="3121385"/>
            <a:ext cx="4007686" cy="3670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482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572F4-587D-8E56-D8C3-54225FCBA221}"/>
              </a:ext>
            </a:extLst>
          </p:cNvPr>
          <p:cNvSpPr>
            <a:spLocks noGrp="1"/>
          </p:cNvSpPr>
          <p:nvPr>
            <p:ph type="title"/>
          </p:nvPr>
        </p:nvSpPr>
        <p:spPr/>
        <p:txBody>
          <a:bodyPr>
            <a:normAutofit fontScale="90000"/>
          </a:bodyPr>
          <a:lstStyle/>
          <a:p>
            <a:br>
              <a:rPr lang="en-FR" dirty="0"/>
            </a:br>
            <a:r>
              <a:rPr lang="en-FR" dirty="0"/>
              <a:t> </a:t>
            </a:r>
          </a:p>
        </p:txBody>
      </p:sp>
      <p:sp>
        <p:nvSpPr>
          <p:cNvPr id="4" name="Date Placeholder 3">
            <a:extLst>
              <a:ext uri="{FF2B5EF4-FFF2-40B4-BE49-F238E27FC236}">
                <a16:creationId xmlns:a16="http://schemas.microsoft.com/office/drawing/2014/main" id="{F3F17988-27BF-A436-C7B6-F0978DC7553B}"/>
              </a:ext>
            </a:extLst>
          </p:cNvPr>
          <p:cNvSpPr>
            <a:spLocks noGrp="1"/>
          </p:cNvSpPr>
          <p:nvPr>
            <p:ph type="dt" sz="half" idx="4294967295"/>
          </p:nvPr>
        </p:nvSpPr>
        <p:spPr>
          <a:xfrm>
            <a:off x="6929240" y="6376655"/>
            <a:ext cx="3095886" cy="365125"/>
          </a:xfrm>
          <a:prstGeom prst="rect">
            <a:avLst/>
          </a:prstGeom>
        </p:spPr>
        <p:txBody>
          <a:bodyPr/>
          <a:lstStyle/>
          <a:p>
            <a:fld id="{8951F86E-B591-4303-8AF0-0A09E2A45DBF}" type="datetime3">
              <a:rPr lang="en-US" smtClean="0"/>
              <a:t>16 November 2022</a:t>
            </a:fld>
            <a:endParaRPr lang="en-US" dirty="0"/>
          </a:p>
        </p:txBody>
      </p:sp>
      <p:sp>
        <p:nvSpPr>
          <p:cNvPr id="5" name="Slide Number Placeholder 4">
            <a:extLst>
              <a:ext uri="{FF2B5EF4-FFF2-40B4-BE49-F238E27FC236}">
                <a16:creationId xmlns:a16="http://schemas.microsoft.com/office/drawing/2014/main" id="{A43705AD-4040-AD35-2B3F-1A9F4FEBD7D0}"/>
              </a:ext>
            </a:extLst>
          </p:cNvPr>
          <p:cNvSpPr>
            <a:spLocks noGrp="1"/>
          </p:cNvSpPr>
          <p:nvPr>
            <p:ph type="sldNum" sz="quarter" idx="12"/>
          </p:nvPr>
        </p:nvSpPr>
        <p:spPr/>
        <p:txBody>
          <a:bodyPr/>
          <a:lstStyle/>
          <a:p>
            <a:r>
              <a:rPr lang="en-US"/>
              <a:t>|   </a:t>
            </a:r>
            <a:fld id="{24AA432E-61BB-4EF9-8610-004BEFB30EB4}" type="slidenum">
              <a:rPr lang="en-US" smtClean="0"/>
              <a:pPr/>
              <a:t>21</a:t>
            </a:fld>
            <a:endParaRPr lang="en-US" dirty="0"/>
          </a:p>
        </p:txBody>
      </p:sp>
      <p:sp>
        <p:nvSpPr>
          <p:cNvPr id="11" name="Content Placeholder 10">
            <a:extLst>
              <a:ext uri="{FF2B5EF4-FFF2-40B4-BE49-F238E27FC236}">
                <a16:creationId xmlns:a16="http://schemas.microsoft.com/office/drawing/2014/main" id="{5A13D7CB-7753-7B9B-7E0E-5DF08CF106F3}"/>
              </a:ext>
            </a:extLst>
          </p:cNvPr>
          <p:cNvSpPr>
            <a:spLocks noGrp="1"/>
          </p:cNvSpPr>
          <p:nvPr>
            <p:ph idx="1"/>
          </p:nvPr>
        </p:nvSpPr>
        <p:spPr/>
        <p:txBody>
          <a:bodyPr/>
          <a:lstStyle/>
          <a:p>
            <a:pPr marL="0" indent="0">
              <a:buNone/>
            </a:pPr>
            <a:endParaRPr lang="en-FR" dirty="0"/>
          </a:p>
          <a:p>
            <a:pPr marL="0" indent="0">
              <a:buNone/>
            </a:pPr>
            <a:endParaRPr lang="en-FR" dirty="0"/>
          </a:p>
        </p:txBody>
      </p:sp>
      <p:pic>
        <p:nvPicPr>
          <p:cNvPr id="12" name="Picture 11">
            <a:extLst>
              <a:ext uri="{FF2B5EF4-FFF2-40B4-BE49-F238E27FC236}">
                <a16:creationId xmlns:a16="http://schemas.microsoft.com/office/drawing/2014/main" id="{62A3D19A-2EAE-803F-13BF-1E73FB005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147" y="117449"/>
            <a:ext cx="8204283" cy="6741780"/>
          </a:xfrm>
          <a:prstGeom prst="rect">
            <a:avLst/>
          </a:prstGeom>
        </p:spPr>
      </p:pic>
    </p:spTree>
    <p:extLst>
      <p:ext uri="{BB962C8B-B14F-4D97-AF65-F5344CB8AC3E}">
        <p14:creationId xmlns:p14="http://schemas.microsoft.com/office/powerpoint/2010/main" val="274988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16CD0-1F44-3425-9CB4-9A8DF3F2708B}"/>
              </a:ext>
            </a:extLst>
          </p:cNvPr>
          <p:cNvSpPr>
            <a:spLocks noGrp="1"/>
          </p:cNvSpPr>
          <p:nvPr>
            <p:ph type="title"/>
          </p:nvPr>
        </p:nvSpPr>
        <p:spPr/>
        <p:txBody>
          <a:bodyPr>
            <a:normAutofit/>
          </a:bodyPr>
          <a:lstStyle/>
          <a:p>
            <a:r>
              <a:rPr lang="en-FR" sz="3600" dirty="0">
                <a:latin typeface="Fira Sans" panose="020B0503050000020004" pitchFamily="34" charset="0"/>
              </a:rPr>
              <a:t>Splunk Installation </a:t>
            </a:r>
          </a:p>
        </p:txBody>
      </p:sp>
      <p:sp>
        <p:nvSpPr>
          <p:cNvPr id="3" name="Content Placeholder 2">
            <a:extLst>
              <a:ext uri="{FF2B5EF4-FFF2-40B4-BE49-F238E27FC236}">
                <a16:creationId xmlns:a16="http://schemas.microsoft.com/office/drawing/2014/main" id="{BDE79BA1-7487-4F7B-16F8-25E2233B0666}"/>
              </a:ext>
            </a:extLst>
          </p:cNvPr>
          <p:cNvSpPr>
            <a:spLocks noGrp="1"/>
          </p:cNvSpPr>
          <p:nvPr>
            <p:ph idx="1"/>
          </p:nvPr>
        </p:nvSpPr>
        <p:spPr/>
        <p:txBody>
          <a:bodyPr/>
          <a:lstStyle/>
          <a:p>
            <a:r>
              <a:rPr lang="en-FR" dirty="0">
                <a:solidFill>
                  <a:schemeClr val="tx2"/>
                </a:solidFill>
                <a:latin typeface="Fira Sans" panose="020B0503050000020004" pitchFamily="34" charset="0"/>
              </a:rPr>
              <a:t>Install Splunk on Linux </a:t>
            </a:r>
          </a:p>
          <a:p>
            <a:r>
              <a:rPr lang="en-FR" dirty="0">
                <a:solidFill>
                  <a:schemeClr val="tx2"/>
                </a:solidFill>
                <a:latin typeface="Fira Sans" panose="020B0503050000020004" pitchFamily="34" charset="0"/>
              </a:rPr>
              <a:t>Install Splunk on Windows </a:t>
            </a:r>
          </a:p>
        </p:txBody>
      </p:sp>
      <p:sp>
        <p:nvSpPr>
          <p:cNvPr id="5" name="Slide Number Placeholder 4">
            <a:extLst>
              <a:ext uri="{FF2B5EF4-FFF2-40B4-BE49-F238E27FC236}">
                <a16:creationId xmlns:a16="http://schemas.microsoft.com/office/drawing/2014/main" id="{6D6EE66B-CF09-7734-A0B9-858063E969C9}"/>
              </a:ext>
            </a:extLst>
          </p:cNvPr>
          <p:cNvSpPr>
            <a:spLocks noGrp="1"/>
          </p:cNvSpPr>
          <p:nvPr>
            <p:ph type="sldNum" sz="quarter" idx="12"/>
          </p:nvPr>
        </p:nvSpPr>
        <p:spPr/>
        <p:txBody>
          <a:bodyPr/>
          <a:lstStyle/>
          <a:p>
            <a:r>
              <a:rPr lang="en-US"/>
              <a:t>|   </a:t>
            </a:r>
            <a:fld id="{24AA432E-61BB-4EF9-8610-004BEFB30EB4}" type="slidenum">
              <a:rPr lang="en-US" smtClean="0"/>
              <a:pPr/>
              <a:t>22</a:t>
            </a:fld>
            <a:endParaRPr lang="en-US" dirty="0"/>
          </a:p>
        </p:txBody>
      </p:sp>
    </p:spTree>
    <p:extLst>
      <p:ext uri="{BB962C8B-B14F-4D97-AF65-F5344CB8AC3E}">
        <p14:creationId xmlns:p14="http://schemas.microsoft.com/office/powerpoint/2010/main" val="307424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616E-1130-EEE7-A1F0-389A34EB7605}"/>
              </a:ext>
            </a:extLst>
          </p:cNvPr>
          <p:cNvSpPr>
            <a:spLocks noGrp="1"/>
          </p:cNvSpPr>
          <p:nvPr>
            <p:ph type="title"/>
          </p:nvPr>
        </p:nvSpPr>
        <p:spPr/>
        <p:txBody>
          <a:bodyPr>
            <a:normAutofit/>
          </a:bodyPr>
          <a:lstStyle/>
          <a:p>
            <a:r>
              <a:rPr lang="en-FR" sz="3600" dirty="0">
                <a:solidFill>
                  <a:schemeClr val="tx2"/>
                </a:solidFill>
                <a:latin typeface="Fira Sans" panose="020B0503050000020004" pitchFamily="34" charset="0"/>
              </a:rPr>
              <a:t>Splunk Installation Prerequisites </a:t>
            </a:r>
          </a:p>
        </p:txBody>
      </p:sp>
      <p:sp>
        <p:nvSpPr>
          <p:cNvPr id="3" name="Content Placeholder 2">
            <a:extLst>
              <a:ext uri="{FF2B5EF4-FFF2-40B4-BE49-F238E27FC236}">
                <a16:creationId xmlns:a16="http://schemas.microsoft.com/office/drawing/2014/main" id="{F35F810B-48F7-B8A3-E086-3774B13BE9AE}"/>
              </a:ext>
            </a:extLst>
          </p:cNvPr>
          <p:cNvSpPr>
            <a:spLocks noGrp="1"/>
          </p:cNvSpPr>
          <p:nvPr>
            <p:ph idx="1"/>
          </p:nvPr>
        </p:nvSpPr>
        <p:spPr/>
        <p:txBody>
          <a:bodyPr/>
          <a:lstStyle/>
          <a:p>
            <a:r>
              <a:rPr lang="en-FR" sz="1600" dirty="0">
                <a:solidFill>
                  <a:schemeClr val="tx2"/>
                </a:solidFill>
                <a:latin typeface="Fira Sans" panose="020B0503050000020004" pitchFamily="34" charset="0"/>
              </a:rPr>
              <a:t>Identify Splunk Roles based on architecture requirement </a:t>
            </a:r>
            <a:endParaRPr lang="en-US" sz="1600" dirty="0">
              <a:solidFill>
                <a:schemeClr val="tx2"/>
              </a:solidFill>
              <a:latin typeface="Fira Sans" panose="020B0503050000020004" pitchFamily="34" charset="0"/>
            </a:endParaRPr>
          </a:p>
          <a:p>
            <a:r>
              <a:rPr lang="en-FR" sz="1600" dirty="0">
                <a:solidFill>
                  <a:schemeClr val="tx2"/>
                </a:solidFill>
                <a:latin typeface="Fira Sans" panose="020B0503050000020004" pitchFamily="34" charset="0"/>
              </a:rPr>
              <a:t>Follow Splunk SVA Architecture</a:t>
            </a:r>
            <a:endParaRPr lang="en-US" sz="1600" dirty="0">
              <a:solidFill>
                <a:schemeClr val="tx2"/>
              </a:solidFill>
              <a:latin typeface="Fira Sans" panose="020B0503050000020004" pitchFamily="34" charset="0"/>
            </a:endParaRPr>
          </a:p>
          <a:p>
            <a:r>
              <a:rPr lang="en-FR" sz="1600" dirty="0">
                <a:solidFill>
                  <a:schemeClr val="tx2"/>
                </a:solidFill>
                <a:latin typeface="Fira Sans" panose="020B0503050000020004" pitchFamily="34" charset="0"/>
              </a:rPr>
              <a:t>Follow reccomended Hardware specs </a:t>
            </a:r>
          </a:p>
          <a:p>
            <a:r>
              <a:rPr lang="en-FR" sz="1600" dirty="0">
                <a:solidFill>
                  <a:schemeClr val="tx2"/>
                </a:solidFill>
                <a:latin typeface="Fira Sans" panose="020B0503050000020004" pitchFamily="34" charset="0"/>
              </a:rPr>
              <a:t>Identify desired Data to be ingested </a:t>
            </a:r>
          </a:p>
          <a:p>
            <a:r>
              <a:rPr lang="en-FR" sz="1600" dirty="0">
                <a:solidFill>
                  <a:schemeClr val="tx2"/>
                </a:solidFill>
                <a:latin typeface="Fira Sans" panose="020B0503050000020004" pitchFamily="34" charset="0"/>
              </a:rPr>
              <a:t>Account / Best Practice to use non-root account</a:t>
            </a:r>
          </a:p>
          <a:p>
            <a:r>
              <a:rPr lang="en-FR" sz="1600" dirty="0">
                <a:solidFill>
                  <a:schemeClr val="tx2"/>
                </a:solidFill>
                <a:latin typeface="Fira Sans" panose="020B0503050000020004" pitchFamily="34" charset="0"/>
              </a:rPr>
              <a:t>NTP </a:t>
            </a:r>
            <a:endParaRPr lang="en-US" sz="1600" dirty="0">
              <a:solidFill>
                <a:schemeClr val="tx2"/>
              </a:solidFill>
              <a:latin typeface="Fira Sans" panose="020B0503050000020004" pitchFamily="34" charset="0"/>
            </a:endParaRPr>
          </a:p>
          <a:p>
            <a:r>
              <a:rPr lang="en-US" sz="1600" dirty="0">
                <a:solidFill>
                  <a:schemeClr val="tx2"/>
                </a:solidFill>
                <a:latin typeface="Fira Sans" panose="020B0503050000020004" pitchFamily="34" charset="0"/>
              </a:rPr>
              <a:t>Network settings</a:t>
            </a:r>
            <a:endParaRPr lang="en-FR" sz="1600" dirty="0">
              <a:solidFill>
                <a:schemeClr val="tx2"/>
              </a:solidFill>
              <a:latin typeface="Fira Sans" panose="020B0503050000020004" pitchFamily="34" charset="0"/>
            </a:endParaRPr>
          </a:p>
          <a:p>
            <a:r>
              <a:rPr lang="en-FR" sz="1600" dirty="0">
                <a:solidFill>
                  <a:schemeClr val="tx2"/>
                </a:solidFill>
                <a:latin typeface="Fira Sans" panose="020B0503050000020004" pitchFamily="34" charset="0"/>
              </a:rPr>
              <a:t>allow Splunk ports through the Firewall </a:t>
            </a:r>
          </a:p>
          <a:p>
            <a:pPr marL="0" indent="0">
              <a:buNone/>
            </a:pPr>
            <a:endParaRPr lang="en-FR" dirty="0"/>
          </a:p>
          <a:p>
            <a:endParaRPr lang="en-FR" dirty="0"/>
          </a:p>
        </p:txBody>
      </p:sp>
      <p:sp>
        <p:nvSpPr>
          <p:cNvPr id="5" name="Slide Number Placeholder 4">
            <a:extLst>
              <a:ext uri="{FF2B5EF4-FFF2-40B4-BE49-F238E27FC236}">
                <a16:creationId xmlns:a16="http://schemas.microsoft.com/office/drawing/2014/main" id="{5375C4E7-4400-A04A-C5A8-1A7402192B4A}"/>
              </a:ext>
            </a:extLst>
          </p:cNvPr>
          <p:cNvSpPr>
            <a:spLocks noGrp="1"/>
          </p:cNvSpPr>
          <p:nvPr>
            <p:ph type="sldNum" sz="quarter" idx="12"/>
          </p:nvPr>
        </p:nvSpPr>
        <p:spPr/>
        <p:txBody>
          <a:bodyPr/>
          <a:lstStyle/>
          <a:p>
            <a:r>
              <a:rPr lang="en-US"/>
              <a:t>|   </a:t>
            </a:r>
            <a:fld id="{24AA432E-61BB-4EF9-8610-004BEFB30EB4}" type="slidenum">
              <a:rPr lang="en-US" smtClean="0"/>
              <a:pPr/>
              <a:t>23</a:t>
            </a:fld>
            <a:endParaRPr lang="en-US" dirty="0"/>
          </a:p>
        </p:txBody>
      </p:sp>
    </p:spTree>
    <p:extLst>
      <p:ext uri="{BB962C8B-B14F-4D97-AF65-F5344CB8AC3E}">
        <p14:creationId xmlns:p14="http://schemas.microsoft.com/office/powerpoint/2010/main" val="107038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199F9-323B-0B90-C42D-D1A099EA7D4A}"/>
              </a:ext>
            </a:extLst>
          </p:cNvPr>
          <p:cNvSpPr>
            <a:spLocks noGrp="1"/>
          </p:cNvSpPr>
          <p:nvPr>
            <p:ph type="title"/>
          </p:nvPr>
        </p:nvSpPr>
        <p:spPr/>
        <p:txBody>
          <a:bodyPr>
            <a:normAutofit/>
          </a:bodyPr>
          <a:lstStyle/>
          <a:p>
            <a:r>
              <a:rPr lang="en-FR" sz="3600" dirty="0">
                <a:latin typeface="Fira Sans" panose="020B0503050000020004" pitchFamily="34" charset="0"/>
              </a:rPr>
              <a:t>Splunk Web Navigation – Post Installation </a:t>
            </a:r>
          </a:p>
        </p:txBody>
      </p:sp>
      <p:sp>
        <p:nvSpPr>
          <p:cNvPr id="3" name="Content Placeholder 2">
            <a:extLst>
              <a:ext uri="{FF2B5EF4-FFF2-40B4-BE49-F238E27FC236}">
                <a16:creationId xmlns:a16="http://schemas.microsoft.com/office/drawing/2014/main" id="{8CA3E47D-2DA9-7C47-50C7-EDF03A4B9C44}"/>
              </a:ext>
            </a:extLst>
          </p:cNvPr>
          <p:cNvSpPr>
            <a:spLocks noGrp="1"/>
          </p:cNvSpPr>
          <p:nvPr>
            <p:ph idx="1"/>
          </p:nvPr>
        </p:nvSpPr>
        <p:spPr/>
        <p:txBody>
          <a:bodyPr>
            <a:normAutofit/>
          </a:bodyPr>
          <a:lstStyle/>
          <a:p>
            <a:pPr marL="0" indent="0">
              <a:buNone/>
            </a:pPr>
            <a:endParaRPr lang="en-GB" sz="1000" dirty="0"/>
          </a:p>
          <a:p>
            <a:pPr marL="0" indent="0">
              <a:buNone/>
            </a:pPr>
            <a:r>
              <a:rPr lang="en-GB" sz="1600" dirty="0">
                <a:solidFill>
                  <a:schemeClr val="tx2"/>
                </a:solidFill>
                <a:latin typeface="Fira Sans" panose="020B0503050000020004" pitchFamily="34" charset="0"/>
              </a:rPr>
              <a:t>Check the following via the web: </a:t>
            </a:r>
          </a:p>
          <a:p>
            <a:r>
              <a:rPr lang="en-GB" sz="1600" dirty="0">
                <a:solidFill>
                  <a:schemeClr val="tx2"/>
                </a:solidFill>
                <a:latin typeface="Fira Sans" panose="020B0503050000020004" pitchFamily="34" charset="0"/>
              </a:rPr>
              <a:t>S</a:t>
            </a:r>
            <a:r>
              <a:rPr lang="en-FR" sz="1600" dirty="0">
                <a:solidFill>
                  <a:schemeClr val="tx2"/>
                </a:solidFill>
                <a:latin typeface="Fira Sans" panose="020B0503050000020004" pitchFamily="34" charset="0"/>
              </a:rPr>
              <a:t>erver settings </a:t>
            </a:r>
          </a:p>
          <a:p>
            <a:r>
              <a:rPr lang="en-GB" sz="1600" dirty="0">
                <a:solidFill>
                  <a:schemeClr val="tx2"/>
                </a:solidFill>
                <a:latin typeface="Fira Sans" panose="020B0503050000020004" pitchFamily="34" charset="0"/>
              </a:rPr>
              <a:t>S</a:t>
            </a:r>
            <a:r>
              <a:rPr lang="en-FR" sz="1600" dirty="0">
                <a:solidFill>
                  <a:schemeClr val="tx2"/>
                </a:solidFill>
                <a:latin typeface="Fira Sans" panose="020B0503050000020004" pitchFamily="34" charset="0"/>
              </a:rPr>
              <a:t>erver control </a:t>
            </a:r>
          </a:p>
        </p:txBody>
      </p:sp>
      <p:sp>
        <p:nvSpPr>
          <p:cNvPr id="5" name="Slide Number Placeholder 4">
            <a:extLst>
              <a:ext uri="{FF2B5EF4-FFF2-40B4-BE49-F238E27FC236}">
                <a16:creationId xmlns:a16="http://schemas.microsoft.com/office/drawing/2014/main" id="{ACF44E2B-631B-A144-194E-0BC82FD6C7A2}"/>
              </a:ext>
            </a:extLst>
          </p:cNvPr>
          <p:cNvSpPr>
            <a:spLocks noGrp="1"/>
          </p:cNvSpPr>
          <p:nvPr>
            <p:ph type="sldNum" sz="quarter" idx="12"/>
          </p:nvPr>
        </p:nvSpPr>
        <p:spPr/>
        <p:txBody>
          <a:bodyPr/>
          <a:lstStyle/>
          <a:p>
            <a:r>
              <a:rPr lang="en-US"/>
              <a:t>|   </a:t>
            </a:r>
            <a:fld id="{24AA432E-61BB-4EF9-8610-004BEFB30EB4}" type="slidenum">
              <a:rPr lang="en-US" smtClean="0"/>
              <a:pPr/>
              <a:t>24</a:t>
            </a:fld>
            <a:endParaRPr lang="en-US" dirty="0"/>
          </a:p>
        </p:txBody>
      </p:sp>
    </p:spTree>
    <p:extLst>
      <p:ext uri="{BB962C8B-B14F-4D97-AF65-F5344CB8AC3E}">
        <p14:creationId xmlns:p14="http://schemas.microsoft.com/office/powerpoint/2010/main" val="175426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C12DA-D1CB-F0DF-9F32-C0F9B55574C0}"/>
              </a:ext>
            </a:extLst>
          </p:cNvPr>
          <p:cNvSpPr>
            <a:spLocks noGrp="1"/>
          </p:cNvSpPr>
          <p:nvPr>
            <p:ph type="title"/>
          </p:nvPr>
        </p:nvSpPr>
        <p:spPr/>
        <p:txBody>
          <a:bodyPr/>
          <a:lstStyle/>
          <a:p>
            <a:r>
              <a:rPr lang="en-FR" dirty="0"/>
              <a:t>Splunk health check – Post Installation </a:t>
            </a:r>
          </a:p>
        </p:txBody>
      </p:sp>
      <p:sp>
        <p:nvSpPr>
          <p:cNvPr id="3" name="Content Placeholder 2">
            <a:extLst>
              <a:ext uri="{FF2B5EF4-FFF2-40B4-BE49-F238E27FC236}">
                <a16:creationId xmlns:a16="http://schemas.microsoft.com/office/drawing/2014/main" id="{28982661-ABA3-021B-CFF2-F8D3F6D0CE4A}"/>
              </a:ext>
            </a:extLst>
          </p:cNvPr>
          <p:cNvSpPr>
            <a:spLocks noGrp="1"/>
          </p:cNvSpPr>
          <p:nvPr>
            <p:ph idx="1"/>
          </p:nvPr>
        </p:nvSpPr>
        <p:spPr/>
        <p:txBody>
          <a:bodyPr/>
          <a:lstStyle/>
          <a:p>
            <a:r>
              <a:rPr lang="en-FR" sz="1600" dirty="0">
                <a:solidFill>
                  <a:schemeClr val="tx2"/>
                </a:solidFill>
                <a:latin typeface="Fira Sans" panose="020B0503050000020004" pitchFamily="34" charset="0"/>
              </a:rPr>
              <a:t>Linux Server reccomendations</a:t>
            </a:r>
          </a:p>
          <a:p>
            <a:pPr marL="0" indent="0">
              <a:buNone/>
            </a:pPr>
            <a:r>
              <a:rPr lang="en-FR" sz="1600" dirty="0">
                <a:solidFill>
                  <a:schemeClr val="tx2"/>
                </a:solidFill>
                <a:latin typeface="Fira Sans" panose="020B0503050000020004" pitchFamily="34" charset="0"/>
              </a:rPr>
              <a:t>              (increase Ulimit Settings / Turn Off THP )</a:t>
            </a:r>
          </a:p>
          <a:p>
            <a:r>
              <a:rPr lang="en-GB" sz="1600" dirty="0">
                <a:solidFill>
                  <a:schemeClr val="tx2"/>
                </a:solidFill>
                <a:latin typeface="Fira Sans" panose="020B0503050000020004" pitchFamily="34" charset="0"/>
              </a:rPr>
              <a:t>Check Splunk status via CLI </a:t>
            </a:r>
          </a:p>
          <a:p>
            <a:r>
              <a:rPr lang="en-GB" sz="1600" dirty="0">
                <a:solidFill>
                  <a:schemeClr val="tx2"/>
                </a:solidFill>
                <a:latin typeface="Fira Sans" panose="020B0503050000020004" pitchFamily="34" charset="0"/>
              </a:rPr>
              <a:t>Enable boot start as Splunk will not start automatically at boot</a:t>
            </a:r>
          </a:p>
          <a:p>
            <a:endParaRPr lang="en-GB" dirty="0"/>
          </a:p>
        </p:txBody>
      </p:sp>
      <p:sp>
        <p:nvSpPr>
          <p:cNvPr id="5" name="Slide Number Placeholder 4">
            <a:extLst>
              <a:ext uri="{FF2B5EF4-FFF2-40B4-BE49-F238E27FC236}">
                <a16:creationId xmlns:a16="http://schemas.microsoft.com/office/drawing/2014/main" id="{3D60CCD7-B6B1-40B4-8FD6-09FDE74B1B6E}"/>
              </a:ext>
            </a:extLst>
          </p:cNvPr>
          <p:cNvSpPr>
            <a:spLocks noGrp="1"/>
          </p:cNvSpPr>
          <p:nvPr>
            <p:ph type="sldNum" sz="quarter" idx="12"/>
          </p:nvPr>
        </p:nvSpPr>
        <p:spPr/>
        <p:txBody>
          <a:bodyPr/>
          <a:lstStyle/>
          <a:p>
            <a:r>
              <a:rPr lang="en-US"/>
              <a:t>|   </a:t>
            </a:r>
            <a:fld id="{24AA432E-61BB-4EF9-8610-004BEFB30EB4}" type="slidenum">
              <a:rPr lang="en-US" smtClean="0"/>
              <a:pPr/>
              <a:t>25</a:t>
            </a:fld>
            <a:endParaRPr lang="en-US" dirty="0"/>
          </a:p>
        </p:txBody>
      </p:sp>
    </p:spTree>
    <p:extLst>
      <p:ext uri="{BB962C8B-B14F-4D97-AF65-F5344CB8AC3E}">
        <p14:creationId xmlns:p14="http://schemas.microsoft.com/office/powerpoint/2010/main" val="151730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978DB-20B8-DAD1-145A-B926A28A8D68}"/>
              </a:ext>
            </a:extLst>
          </p:cNvPr>
          <p:cNvSpPr>
            <a:spLocks noGrp="1"/>
          </p:cNvSpPr>
          <p:nvPr>
            <p:ph type="title"/>
          </p:nvPr>
        </p:nvSpPr>
        <p:spPr/>
        <p:txBody>
          <a:bodyPr/>
          <a:lstStyle/>
          <a:p>
            <a:r>
              <a:rPr lang="en-FR" dirty="0"/>
              <a:t>Splunk Apps and Add-ons </a:t>
            </a:r>
          </a:p>
        </p:txBody>
      </p:sp>
      <p:sp>
        <p:nvSpPr>
          <p:cNvPr id="3" name="Content Placeholder 2">
            <a:extLst>
              <a:ext uri="{FF2B5EF4-FFF2-40B4-BE49-F238E27FC236}">
                <a16:creationId xmlns:a16="http://schemas.microsoft.com/office/drawing/2014/main" id="{E442CEC3-4AA3-539F-0643-9144AF99F70E}"/>
              </a:ext>
            </a:extLst>
          </p:cNvPr>
          <p:cNvSpPr>
            <a:spLocks noGrp="1"/>
          </p:cNvSpPr>
          <p:nvPr>
            <p:ph idx="1"/>
          </p:nvPr>
        </p:nvSpPr>
        <p:spPr/>
        <p:txBody>
          <a:bodyPr/>
          <a:lstStyle/>
          <a:p>
            <a:endParaRPr lang="en-FR" dirty="0"/>
          </a:p>
          <a:p>
            <a:endParaRPr lang="en-FR" dirty="0"/>
          </a:p>
          <a:p>
            <a:r>
              <a:rPr lang="en-FR" dirty="0"/>
              <a:t>Apps Extend splunk functionality </a:t>
            </a:r>
          </a:p>
          <a:p>
            <a:r>
              <a:rPr lang="en-GB" dirty="0"/>
              <a:t>C</a:t>
            </a:r>
            <a:r>
              <a:rPr lang="en-FR" dirty="0"/>
              <a:t>an be created by anyone </a:t>
            </a:r>
            <a:endParaRPr lang="en-US" dirty="0"/>
          </a:p>
          <a:p>
            <a:r>
              <a:rPr lang="en-US" dirty="0"/>
              <a:t>What is the difference between apps and Add-ons ? </a:t>
            </a:r>
            <a:endParaRPr lang="en-FR" dirty="0"/>
          </a:p>
          <a:p>
            <a:endParaRPr lang="en-FR" dirty="0"/>
          </a:p>
          <a:p>
            <a:pPr marL="0" indent="0">
              <a:buNone/>
            </a:pPr>
            <a:endParaRPr lang="en-GB" dirty="0"/>
          </a:p>
          <a:p>
            <a:endParaRPr lang="en-FR" dirty="0"/>
          </a:p>
        </p:txBody>
      </p:sp>
      <p:sp>
        <p:nvSpPr>
          <p:cNvPr id="5" name="Slide Number Placeholder 4">
            <a:extLst>
              <a:ext uri="{FF2B5EF4-FFF2-40B4-BE49-F238E27FC236}">
                <a16:creationId xmlns:a16="http://schemas.microsoft.com/office/drawing/2014/main" id="{3AC4D4A0-6A4C-5D56-BCA5-864D7B07823F}"/>
              </a:ext>
            </a:extLst>
          </p:cNvPr>
          <p:cNvSpPr>
            <a:spLocks noGrp="1"/>
          </p:cNvSpPr>
          <p:nvPr>
            <p:ph type="sldNum" sz="quarter" idx="12"/>
          </p:nvPr>
        </p:nvSpPr>
        <p:spPr/>
        <p:txBody>
          <a:bodyPr/>
          <a:lstStyle/>
          <a:p>
            <a:r>
              <a:rPr lang="en-US"/>
              <a:t>|   </a:t>
            </a:r>
            <a:fld id="{24AA432E-61BB-4EF9-8610-004BEFB30EB4}" type="slidenum">
              <a:rPr lang="en-US" smtClean="0"/>
              <a:pPr/>
              <a:t>26</a:t>
            </a:fld>
            <a:endParaRPr lang="en-US" dirty="0"/>
          </a:p>
        </p:txBody>
      </p:sp>
    </p:spTree>
    <p:extLst>
      <p:ext uri="{BB962C8B-B14F-4D97-AF65-F5344CB8AC3E}">
        <p14:creationId xmlns:p14="http://schemas.microsoft.com/office/powerpoint/2010/main" val="107245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DBF40-855E-77D0-0CCB-82D6F7E13130}"/>
              </a:ext>
            </a:extLst>
          </p:cNvPr>
          <p:cNvSpPr>
            <a:spLocks noGrp="1"/>
          </p:cNvSpPr>
          <p:nvPr>
            <p:ph type="title"/>
          </p:nvPr>
        </p:nvSpPr>
        <p:spPr/>
        <p:txBody>
          <a:bodyPr/>
          <a:lstStyle/>
          <a:p>
            <a:r>
              <a:rPr lang="en-GB" dirty="0"/>
              <a:t>S</a:t>
            </a:r>
            <a:r>
              <a:rPr lang="en-FR" dirty="0"/>
              <a:t>plunk configuration files</a:t>
            </a:r>
          </a:p>
        </p:txBody>
      </p:sp>
      <p:sp>
        <p:nvSpPr>
          <p:cNvPr id="3" name="Content Placeholder 2">
            <a:extLst>
              <a:ext uri="{FF2B5EF4-FFF2-40B4-BE49-F238E27FC236}">
                <a16:creationId xmlns:a16="http://schemas.microsoft.com/office/drawing/2014/main" id="{A53A9F3C-A91B-5E79-FEB8-E2F4C8C8E37A}"/>
              </a:ext>
            </a:extLst>
          </p:cNvPr>
          <p:cNvSpPr>
            <a:spLocks noGrp="1"/>
          </p:cNvSpPr>
          <p:nvPr>
            <p:ph idx="1"/>
          </p:nvPr>
        </p:nvSpPr>
        <p:spPr/>
        <p:txBody>
          <a:bodyPr/>
          <a:lstStyle/>
          <a:p>
            <a:endParaRPr lang="en-FR" dirty="0"/>
          </a:p>
          <a:p>
            <a:pPr marL="0" indent="0">
              <a:buNone/>
            </a:pPr>
            <a:endParaRPr lang="en-FR" dirty="0"/>
          </a:p>
        </p:txBody>
      </p:sp>
      <p:sp>
        <p:nvSpPr>
          <p:cNvPr id="5" name="Slide Number Placeholder 4">
            <a:extLst>
              <a:ext uri="{FF2B5EF4-FFF2-40B4-BE49-F238E27FC236}">
                <a16:creationId xmlns:a16="http://schemas.microsoft.com/office/drawing/2014/main" id="{3C1CE7A7-EA3E-78CC-3BA2-310D165750CE}"/>
              </a:ext>
            </a:extLst>
          </p:cNvPr>
          <p:cNvSpPr>
            <a:spLocks noGrp="1"/>
          </p:cNvSpPr>
          <p:nvPr>
            <p:ph type="sldNum" sz="quarter" idx="12"/>
          </p:nvPr>
        </p:nvSpPr>
        <p:spPr/>
        <p:txBody>
          <a:bodyPr/>
          <a:lstStyle/>
          <a:p>
            <a:r>
              <a:rPr lang="en-US"/>
              <a:t>|   </a:t>
            </a:r>
            <a:fld id="{24AA432E-61BB-4EF9-8610-004BEFB30EB4}" type="slidenum">
              <a:rPr lang="en-US" smtClean="0"/>
              <a:pPr/>
              <a:t>27</a:t>
            </a:fld>
            <a:endParaRPr lang="en-US" dirty="0"/>
          </a:p>
        </p:txBody>
      </p:sp>
      <p:pic>
        <p:nvPicPr>
          <p:cNvPr id="7" name="Picture 6">
            <a:extLst>
              <a:ext uri="{FF2B5EF4-FFF2-40B4-BE49-F238E27FC236}">
                <a16:creationId xmlns:a16="http://schemas.microsoft.com/office/drawing/2014/main" id="{2772110F-8424-1E7B-AE22-962E1BEAD090}"/>
              </a:ext>
            </a:extLst>
          </p:cNvPr>
          <p:cNvPicPr>
            <a:picLocks noChangeAspect="1"/>
          </p:cNvPicPr>
          <p:nvPr/>
        </p:nvPicPr>
        <p:blipFill>
          <a:blip r:embed="rId2"/>
          <a:stretch>
            <a:fillRect/>
          </a:stretch>
        </p:blipFill>
        <p:spPr>
          <a:xfrm>
            <a:off x="703496" y="1664528"/>
            <a:ext cx="7282824" cy="4626735"/>
          </a:xfrm>
          <a:prstGeom prst="rect">
            <a:avLst/>
          </a:prstGeom>
        </p:spPr>
      </p:pic>
    </p:spTree>
    <p:extLst>
      <p:ext uri="{BB962C8B-B14F-4D97-AF65-F5344CB8AC3E}">
        <p14:creationId xmlns:p14="http://schemas.microsoft.com/office/powerpoint/2010/main" val="21553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A4B6C-9CB9-7630-E19C-581702BD3741}"/>
              </a:ext>
            </a:extLst>
          </p:cNvPr>
          <p:cNvSpPr>
            <a:spLocks noGrp="1"/>
          </p:cNvSpPr>
          <p:nvPr>
            <p:ph type="title"/>
          </p:nvPr>
        </p:nvSpPr>
        <p:spPr/>
        <p:txBody>
          <a:bodyPr/>
          <a:lstStyle/>
          <a:p>
            <a:r>
              <a:rPr lang="en-FR" dirty="0"/>
              <a:t>Splunk Directory  Structure </a:t>
            </a:r>
          </a:p>
        </p:txBody>
      </p:sp>
      <p:pic>
        <p:nvPicPr>
          <p:cNvPr id="7" name="Content Placeholder 6">
            <a:extLst>
              <a:ext uri="{FF2B5EF4-FFF2-40B4-BE49-F238E27FC236}">
                <a16:creationId xmlns:a16="http://schemas.microsoft.com/office/drawing/2014/main" id="{70B6A130-0652-7B2B-9B83-D03DED3403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6385"/>
            <a:ext cx="9734739" cy="6661615"/>
          </a:xfrm>
        </p:spPr>
      </p:pic>
      <p:sp>
        <p:nvSpPr>
          <p:cNvPr id="5" name="Slide Number Placeholder 4">
            <a:extLst>
              <a:ext uri="{FF2B5EF4-FFF2-40B4-BE49-F238E27FC236}">
                <a16:creationId xmlns:a16="http://schemas.microsoft.com/office/drawing/2014/main" id="{DED8855F-8A55-BAEC-91DA-0F7328FEF743}"/>
              </a:ext>
            </a:extLst>
          </p:cNvPr>
          <p:cNvSpPr>
            <a:spLocks noGrp="1"/>
          </p:cNvSpPr>
          <p:nvPr>
            <p:ph type="sldNum" sz="quarter" idx="12"/>
          </p:nvPr>
        </p:nvSpPr>
        <p:spPr/>
        <p:txBody>
          <a:bodyPr/>
          <a:lstStyle/>
          <a:p>
            <a:r>
              <a:rPr lang="en-US"/>
              <a:t>|   </a:t>
            </a:r>
            <a:fld id="{24AA432E-61BB-4EF9-8610-004BEFB30EB4}" type="slidenum">
              <a:rPr lang="en-US" smtClean="0"/>
              <a:pPr/>
              <a:t>28</a:t>
            </a:fld>
            <a:endParaRPr lang="en-US" dirty="0"/>
          </a:p>
        </p:txBody>
      </p:sp>
    </p:spTree>
    <p:extLst>
      <p:ext uri="{BB962C8B-B14F-4D97-AF65-F5344CB8AC3E}">
        <p14:creationId xmlns:p14="http://schemas.microsoft.com/office/powerpoint/2010/main" val="363161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A01E9-E4AB-DCFC-C919-4879FAFCCF0C}"/>
              </a:ext>
            </a:extLst>
          </p:cNvPr>
          <p:cNvSpPr>
            <a:spLocks noGrp="1"/>
          </p:cNvSpPr>
          <p:nvPr>
            <p:ph type="title"/>
          </p:nvPr>
        </p:nvSpPr>
        <p:spPr/>
        <p:txBody>
          <a:bodyPr/>
          <a:lstStyle/>
          <a:p>
            <a:r>
              <a:rPr lang="en-GB" dirty="0"/>
              <a:t>N</a:t>
            </a:r>
            <a:r>
              <a:rPr lang="en-FR" dirty="0"/>
              <a:t>otes about Directory structure </a:t>
            </a:r>
          </a:p>
        </p:txBody>
      </p:sp>
      <p:sp>
        <p:nvSpPr>
          <p:cNvPr id="3" name="Content Placeholder 2">
            <a:extLst>
              <a:ext uri="{FF2B5EF4-FFF2-40B4-BE49-F238E27FC236}">
                <a16:creationId xmlns:a16="http://schemas.microsoft.com/office/drawing/2014/main" id="{7659ACBB-1B7F-30C9-51A2-8860DBDE5386}"/>
              </a:ext>
            </a:extLst>
          </p:cNvPr>
          <p:cNvSpPr>
            <a:spLocks noGrp="1"/>
          </p:cNvSpPr>
          <p:nvPr>
            <p:ph idx="1"/>
          </p:nvPr>
        </p:nvSpPr>
        <p:spPr/>
        <p:txBody>
          <a:bodyPr>
            <a:normAutofit fontScale="70000" lnSpcReduction="20000"/>
          </a:bodyPr>
          <a:lstStyle/>
          <a:p>
            <a:r>
              <a:rPr lang="en-GB" dirty="0"/>
              <a:t>“D</a:t>
            </a:r>
            <a:r>
              <a:rPr lang="en-FR" dirty="0"/>
              <a:t>efault” is never to be changed / make conf modification under “local” directory as it superseads the default ( last resort ) </a:t>
            </a:r>
          </a:p>
          <a:p>
            <a:r>
              <a:rPr lang="en-GB" dirty="0"/>
              <a:t>C</a:t>
            </a:r>
            <a:r>
              <a:rPr lang="en-FR" dirty="0"/>
              <a:t>ommon used conf files are props.conf, inputs.conf, outputs.conf, server.conf, transforms.con</a:t>
            </a:r>
            <a:r>
              <a:rPr lang="en-US" dirty="0"/>
              <a:t>f</a:t>
            </a:r>
            <a:endParaRPr lang="en-FR" dirty="0"/>
          </a:p>
          <a:p>
            <a:r>
              <a:rPr lang="en-FR" dirty="0"/>
              <a:t>.conf files are executed based on presedence</a:t>
            </a:r>
          </a:p>
          <a:p>
            <a:r>
              <a:rPr lang="en-GB" dirty="0"/>
              <a:t>S</a:t>
            </a:r>
            <a:r>
              <a:rPr lang="en-FR" dirty="0"/>
              <a:t>plunk configurations has two contexts</a:t>
            </a:r>
          </a:p>
          <a:p>
            <a:pPr marL="0" indent="0">
              <a:buNone/>
            </a:pPr>
            <a:endParaRPr lang="en-FR" dirty="0"/>
          </a:p>
          <a:p>
            <a:pPr marL="0" indent="0">
              <a:buNone/>
            </a:pPr>
            <a:r>
              <a:rPr lang="en-FR" dirty="0"/>
              <a:t>Global context ( index time ) i.e indexing</a:t>
            </a:r>
          </a:p>
          <a:p>
            <a:pPr marL="0" indent="0">
              <a:buNone/>
            </a:pPr>
            <a:r>
              <a:rPr lang="en-GB" dirty="0"/>
              <a:t>U</a:t>
            </a:r>
            <a:r>
              <a:rPr lang="en-FR" dirty="0"/>
              <a:t>ser /app context  ( Search time ) </a:t>
            </a:r>
          </a:p>
          <a:p>
            <a:pPr marL="0" indent="0">
              <a:buNone/>
            </a:pPr>
            <a:endParaRPr lang="en-FR" dirty="0"/>
          </a:p>
          <a:p>
            <a:pPr marL="0" indent="0">
              <a:buNone/>
            </a:pPr>
            <a:r>
              <a:rPr lang="en-GB" dirty="0"/>
              <a:t>At R</a:t>
            </a:r>
            <a:r>
              <a:rPr lang="en-FR" dirty="0"/>
              <a:t>untime it merges all of them and create a single inputs.conf </a:t>
            </a:r>
            <a:r>
              <a:rPr lang="en-US" dirty="0"/>
              <a:t>of</a:t>
            </a:r>
            <a:r>
              <a:rPr lang="en-FR" dirty="0"/>
              <a:t> all existing files directory </a:t>
            </a:r>
          </a:p>
          <a:p>
            <a:pPr marL="0" indent="0">
              <a:buNone/>
            </a:pPr>
            <a:endParaRPr lang="en-FR" dirty="0"/>
          </a:p>
          <a:p>
            <a:pPr marL="0" indent="0">
              <a:buNone/>
            </a:pPr>
            <a:r>
              <a:rPr lang="en-GB" dirty="0"/>
              <a:t>W</a:t>
            </a:r>
            <a:r>
              <a:rPr lang="en-FR" dirty="0"/>
              <a:t>hen there is a conflict</a:t>
            </a:r>
            <a:r>
              <a:rPr lang="en-US" dirty="0"/>
              <a:t>, ASCII takes precedence</a:t>
            </a:r>
            <a:r>
              <a:rPr lang="en-FR" dirty="0"/>
              <a:t> </a:t>
            </a:r>
            <a:r>
              <a:rPr lang="en-US" dirty="0"/>
              <a:t>at app level</a:t>
            </a:r>
            <a:r>
              <a:rPr lang="en-FR" dirty="0"/>
              <a:t>. </a:t>
            </a:r>
          </a:p>
          <a:p>
            <a:pPr marL="0" indent="0">
              <a:buNone/>
            </a:pPr>
            <a:endParaRPr lang="en-FR" dirty="0"/>
          </a:p>
          <a:p>
            <a:pPr marL="0" indent="0">
              <a:buNone/>
            </a:pPr>
            <a:endParaRPr lang="en-FR" dirty="0"/>
          </a:p>
          <a:p>
            <a:r>
              <a:rPr lang="en-GB" dirty="0">
                <a:hlinkClick r:id="rId2"/>
              </a:rPr>
              <a:t>https://docs.splunk.com/Documentation/Splunk/7.1.3/Indexer/Indextimeversussearchtime</a:t>
            </a:r>
            <a:endParaRPr lang="en-GB" dirty="0"/>
          </a:p>
          <a:p>
            <a:r>
              <a:rPr lang="en-GB" dirty="0"/>
              <a:t>https://</a:t>
            </a:r>
            <a:r>
              <a:rPr lang="en-GB" dirty="0" err="1"/>
              <a:t>docs.splunk.com</a:t>
            </a:r>
            <a:r>
              <a:rPr lang="en-GB" dirty="0"/>
              <a:t>/Documentation/Splunk/9.0.1/Admin/</a:t>
            </a:r>
            <a:r>
              <a:rPr lang="en-GB" dirty="0" err="1"/>
              <a:t>Wheretofindtheconfigurationfiles</a:t>
            </a:r>
            <a:endParaRPr lang="en-FR" dirty="0"/>
          </a:p>
        </p:txBody>
      </p:sp>
      <p:sp>
        <p:nvSpPr>
          <p:cNvPr id="5" name="Slide Number Placeholder 4">
            <a:extLst>
              <a:ext uri="{FF2B5EF4-FFF2-40B4-BE49-F238E27FC236}">
                <a16:creationId xmlns:a16="http://schemas.microsoft.com/office/drawing/2014/main" id="{C2CEF207-8416-ECE1-EAEB-36AE613A628D}"/>
              </a:ext>
            </a:extLst>
          </p:cNvPr>
          <p:cNvSpPr>
            <a:spLocks noGrp="1"/>
          </p:cNvSpPr>
          <p:nvPr>
            <p:ph type="sldNum" sz="quarter" idx="12"/>
          </p:nvPr>
        </p:nvSpPr>
        <p:spPr/>
        <p:txBody>
          <a:bodyPr/>
          <a:lstStyle/>
          <a:p>
            <a:r>
              <a:rPr lang="en-US"/>
              <a:t>|   </a:t>
            </a:r>
            <a:fld id="{24AA432E-61BB-4EF9-8610-004BEFB30EB4}" type="slidenum">
              <a:rPr lang="en-US" smtClean="0"/>
              <a:pPr/>
              <a:t>29</a:t>
            </a:fld>
            <a:endParaRPr lang="en-US" dirty="0"/>
          </a:p>
        </p:txBody>
      </p:sp>
    </p:spTree>
    <p:extLst>
      <p:ext uri="{BB962C8B-B14F-4D97-AF65-F5344CB8AC3E}">
        <p14:creationId xmlns:p14="http://schemas.microsoft.com/office/powerpoint/2010/main" val="89715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1A902-D351-DB6B-07E6-D17735D5E458}"/>
              </a:ext>
            </a:extLst>
          </p:cNvPr>
          <p:cNvSpPr>
            <a:spLocks noGrp="1"/>
          </p:cNvSpPr>
          <p:nvPr>
            <p:ph type="title"/>
          </p:nvPr>
        </p:nvSpPr>
        <p:spPr>
          <a:xfrm>
            <a:off x="381000" y="342902"/>
            <a:ext cx="10248900" cy="999338"/>
          </a:xfrm>
        </p:spPr>
        <p:txBody>
          <a:bodyPr/>
          <a:lstStyle/>
          <a:p>
            <a:r>
              <a:rPr lang="en-US" dirty="0"/>
              <a:t> </a:t>
            </a:r>
          </a:p>
        </p:txBody>
      </p:sp>
      <p:sp>
        <p:nvSpPr>
          <p:cNvPr id="4" name="Date Placeholder 3">
            <a:extLst>
              <a:ext uri="{FF2B5EF4-FFF2-40B4-BE49-F238E27FC236}">
                <a16:creationId xmlns:a16="http://schemas.microsoft.com/office/drawing/2014/main" id="{6A91CFB2-ED55-5D91-DB24-50F3D655FB02}"/>
              </a:ext>
            </a:extLst>
          </p:cNvPr>
          <p:cNvSpPr>
            <a:spLocks noGrp="1"/>
          </p:cNvSpPr>
          <p:nvPr>
            <p:ph type="dt" sz="half" idx="4294967295"/>
          </p:nvPr>
        </p:nvSpPr>
        <p:spPr>
          <a:xfrm>
            <a:off x="6929240" y="6376655"/>
            <a:ext cx="3095886" cy="365125"/>
          </a:xfrm>
          <a:prstGeom prst="rect">
            <a:avLst/>
          </a:prstGeom>
        </p:spPr>
        <p:txBody>
          <a:bodyPr/>
          <a:lstStyle/>
          <a:p>
            <a:fld id="{8951F86E-B591-4303-8AF0-0A09E2A45DBF}" type="datetime3">
              <a:rPr lang="en-US" smtClean="0"/>
              <a:t>16 November 2022</a:t>
            </a:fld>
            <a:endParaRPr lang="en-US" dirty="0"/>
          </a:p>
        </p:txBody>
      </p:sp>
      <p:sp>
        <p:nvSpPr>
          <p:cNvPr id="5" name="Slide Number Placeholder 4">
            <a:extLst>
              <a:ext uri="{FF2B5EF4-FFF2-40B4-BE49-F238E27FC236}">
                <a16:creationId xmlns:a16="http://schemas.microsoft.com/office/drawing/2014/main" id="{F05376DF-567F-5CE7-B5C3-2567D61B0649}"/>
              </a:ext>
            </a:extLst>
          </p:cNvPr>
          <p:cNvSpPr>
            <a:spLocks noGrp="1"/>
          </p:cNvSpPr>
          <p:nvPr>
            <p:ph type="sldNum" sz="quarter" idx="12"/>
          </p:nvPr>
        </p:nvSpPr>
        <p:spPr/>
        <p:txBody>
          <a:bodyPr/>
          <a:lstStyle/>
          <a:p>
            <a:r>
              <a:rPr lang="en-US"/>
              <a:t>|   </a:t>
            </a:r>
            <a:fld id="{24AA432E-61BB-4EF9-8610-004BEFB30EB4}" type="slidenum">
              <a:rPr lang="en-US" smtClean="0"/>
              <a:pPr/>
              <a:t>3</a:t>
            </a:fld>
            <a:endParaRPr lang="en-US" dirty="0"/>
          </a:p>
        </p:txBody>
      </p:sp>
      <p:pic>
        <p:nvPicPr>
          <p:cNvPr id="1026" name="Picture 2" descr="Big Data Analytics">
            <a:extLst>
              <a:ext uri="{FF2B5EF4-FFF2-40B4-BE49-F238E27FC236}">
                <a16:creationId xmlns:a16="http://schemas.microsoft.com/office/drawing/2014/main" id="{19F6B0DA-E6B3-90EB-5695-896AA254D60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73123" y="1763086"/>
            <a:ext cx="7642371" cy="509491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3949D6A5-98FE-CD5A-0705-B51C50F93632}"/>
              </a:ext>
            </a:extLst>
          </p:cNvPr>
          <p:cNvSpPr txBox="1">
            <a:spLocks/>
          </p:cNvSpPr>
          <p:nvPr/>
        </p:nvSpPr>
        <p:spPr>
          <a:xfrm>
            <a:off x="466288" y="342902"/>
            <a:ext cx="10248900" cy="114299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t>Machine Data</a:t>
            </a:r>
            <a:r>
              <a:rPr lang="en-FR" dirty="0"/>
              <a:t>? </a:t>
            </a:r>
          </a:p>
        </p:txBody>
      </p:sp>
    </p:spTree>
    <p:extLst>
      <p:ext uri="{BB962C8B-B14F-4D97-AF65-F5344CB8AC3E}">
        <p14:creationId xmlns:p14="http://schemas.microsoft.com/office/powerpoint/2010/main" val="275606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4DED-3916-D58E-170F-A8C11415970A}"/>
              </a:ext>
            </a:extLst>
          </p:cNvPr>
          <p:cNvSpPr>
            <a:spLocks noGrp="1"/>
          </p:cNvSpPr>
          <p:nvPr>
            <p:ph type="title"/>
          </p:nvPr>
        </p:nvSpPr>
        <p:spPr>
          <a:xfrm>
            <a:off x="381000" y="342901"/>
            <a:ext cx="10014284" cy="1142999"/>
          </a:xfrm>
        </p:spPr>
        <p:txBody>
          <a:bodyPr/>
          <a:lstStyle/>
          <a:p>
            <a:endParaRPr lang="en-FR" dirty="0"/>
          </a:p>
        </p:txBody>
      </p:sp>
      <p:pic>
        <p:nvPicPr>
          <p:cNvPr id="7" name="Content Placeholder 6">
            <a:extLst>
              <a:ext uri="{FF2B5EF4-FFF2-40B4-BE49-F238E27FC236}">
                <a16:creationId xmlns:a16="http://schemas.microsoft.com/office/drawing/2014/main" id="{D083E6D2-84E0-2E51-E297-AB68F8758A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6220"/>
            <a:ext cx="10629900" cy="5863692"/>
          </a:xfrm>
        </p:spPr>
      </p:pic>
      <p:sp>
        <p:nvSpPr>
          <p:cNvPr id="5" name="Slide Number Placeholder 4">
            <a:extLst>
              <a:ext uri="{FF2B5EF4-FFF2-40B4-BE49-F238E27FC236}">
                <a16:creationId xmlns:a16="http://schemas.microsoft.com/office/drawing/2014/main" id="{1C65A374-7417-EC18-A60A-A5E3751723DF}"/>
              </a:ext>
            </a:extLst>
          </p:cNvPr>
          <p:cNvSpPr>
            <a:spLocks noGrp="1"/>
          </p:cNvSpPr>
          <p:nvPr>
            <p:ph type="sldNum" sz="quarter" idx="12"/>
          </p:nvPr>
        </p:nvSpPr>
        <p:spPr/>
        <p:txBody>
          <a:bodyPr/>
          <a:lstStyle/>
          <a:p>
            <a:r>
              <a:rPr lang="en-US"/>
              <a:t>|   </a:t>
            </a:r>
            <a:fld id="{24AA432E-61BB-4EF9-8610-004BEFB30EB4}" type="slidenum">
              <a:rPr lang="en-US" smtClean="0"/>
              <a:pPr/>
              <a:t>30</a:t>
            </a:fld>
            <a:endParaRPr lang="en-US" dirty="0"/>
          </a:p>
        </p:txBody>
      </p:sp>
      <p:sp>
        <p:nvSpPr>
          <p:cNvPr id="3" name="Content Placeholder 2">
            <a:extLst>
              <a:ext uri="{FF2B5EF4-FFF2-40B4-BE49-F238E27FC236}">
                <a16:creationId xmlns:a16="http://schemas.microsoft.com/office/drawing/2014/main" id="{47BFBFE0-268A-9396-5199-701520FE49BD}"/>
              </a:ext>
            </a:extLst>
          </p:cNvPr>
          <p:cNvSpPr txBox="1">
            <a:spLocks/>
          </p:cNvSpPr>
          <p:nvPr/>
        </p:nvSpPr>
        <p:spPr>
          <a:xfrm>
            <a:off x="240201" y="5656170"/>
            <a:ext cx="11040979" cy="25707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dirty="0"/>
              <a:t>Configuration files are merged at run time </a:t>
            </a:r>
          </a:p>
          <a:p>
            <a:r>
              <a:rPr lang="en-GB" sz="1400" dirty="0"/>
              <a:t>If there are any duplicate in stanzas across the different existent </a:t>
            </a:r>
            <a:r>
              <a:rPr lang="en-GB" sz="1400" dirty="0" err="1"/>
              <a:t>inputs.conf</a:t>
            </a:r>
            <a:r>
              <a:rPr lang="en-GB" sz="1400" dirty="0"/>
              <a:t> files, the highest precedence takes place</a:t>
            </a:r>
          </a:p>
          <a:p>
            <a:r>
              <a:rPr lang="en-GB" sz="1400" dirty="0"/>
              <a:t>If there are no conflicts, then it will be added </a:t>
            </a:r>
          </a:p>
          <a:p>
            <a:r>
              <a:rPr lang="en-GB" sz="1400" dirty="0"/>
              <a:t>Local beats default </a:t>
            </a:r>
            <a:endParaRPr lang="en-FR" sz="1400" dirty="0"/>
          </a:p>
        </p:txBody>
      </p:sp>
    </p:spTree>
    <p:extLst>
      <p:ext uri="{BB962C8B-B14F-4D97-AF65-F5344CB8AC3E}">
        <p14:creationId xmlns:p14="http://schemas.microsoft.com/office/powerpoint/2010/main" val="75458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D0749-1458-4CB4-8855-86C757983E14}"/>
              </a:ext>
            </a:extLst>
          </p:cNvPr>
          <p:cNvSpPr>
            <a:spLocks noGrp="1"/>
          </p:cNvSpPr>
          <p:nvPr>
            <p:ph type="title"/>
          </p:nvPr>
        </p:nvSpPr>
        <p:spPr/>
        <p:txBody>
          <a:bodyPr/>
          <a:lstStyle/>
          <a:p>
            <a:endParaRPr lang="en-US"/>
          </a:p>
        </p:txBody>
      </p:sp>
      <p:pic>
        <p:nvPicPr>
          <p:cNvPr id="6" name="Content Placeholder 5" descr="Chart, box and whisker chart&#10;&#10;Description automatically generated">
            <a:extLst>
              <a:ext uri="{FF2B5EF4-FFF2-40B4-BE49-F238E27FC236}">
                <a16:creationId xmlns:a16="http://schemas.microsoft.com/office/drawing/2014/main" id="{5479F4E0-90F8-B6E6-1AA6-6FFE28C347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342901"/>
            <a:ext cx="10914503" cy="5856563"/>
          </a:xfrm>
        </p:spPr>
      </p:pic>
      <p:sp>
        <p:nvSpPr>
          <p:cNvPr id="4" name="Slide Number Placeholder 3">
            <a:extLst>
              <a:ext uri="{FF2B5EF4-FFF2-40B4-BE49-F238E27FC236}">
                <a16:creationId xmlns:a16="http://schemas.microsoft.com/office/drawing/2014/main" id="{19A7706E-9583-54E8-D4E8-F41083357AE8}"/>
              </a:ext>
            </a:extLst>
          </p:cNvPr>
          <p:cNvSpPr>
            <a:spLocks noGrp="1"/>
          </p:cNvSpPr>
          <p:nvPr>
            <p:ph type="sldNum" sz="quarter" idx="12"/>
          </p:nvPr>
        </p:nvSpPr>
        <p:spPr/>
        <p:txBody>
          <a:bodyPr/>
          <a:lstStyle/>
          <a:p>
            <a:r>
              <a:rPr lang="en-US"/>
              <a:t>|   </a:t>
            </a:r>
            <a:fld id="{24AA432E-61BB-4EF9-8610-004BEFB30EB4}" type="slidenum">
              <a:rPr lang="en-US" smtClean="0"/>
              <a:pPr/>
              <a:t>31</a:t>
            </a:fld>
            <a:endParaRPr lang="en-US" dirty="0"/>
          </a:p>
        </p:txBody>
      </p:sp>
    </p:spTree>
    <p:extLst>
      <p:ext uri="{BB962C8B-B14F-4D97-AF65-F5344CB8AC3E}">
        <p14:creationId xmlns:p14="http://schemas.microsoft.com/office/powerpoint/2010/main" val="389301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56F6A-B69B-7272-88B6-120574CE3DFD}"/>
              </a:ext>
            </a:extLst>
          </p:cNvPr>
          <p:cNvSpPr>
            <a:spLocks noGrp="1"/>
          </p:cNvSpPr>
          <p:nvPr>
            <p:ph type="title"/>
          </p:nvPr>
        </p:nvSpPr>
        <p:spPr/>
        <p:txBody>
          <a:bodyPr/>
          <a:lstStyle/>
          <a:p>
            <a:r>
              <a:rPr lang="en-US" dirty="0"/>
              <a:t>Splunk Indexes </a:t>
            </a:r>
          </a:p>
        </p:txBody>
      </p:sp>
      <p:sp>
        <p:nvSpPr>
          <p:cNvPr id="3" name="Content Placeholder 2">
            <a:extLst>
              <a:ext uri="{FF2B5EF4-FFF2-40B4-BE49-F238E27FC236}">
                <a16:creationId xmlns:a16="http://schemas.microsoft.com/office/drawing/2014/main" id="{2A53478A-80FB-1B95-9E18-B4BF7C4BBA87}"/>
              </a:ext>
            </a:extLst>
          </p:cNvPr>
          <p:cNvSpPr>
            <a:spLocks noGrp="1"/>
          </p:cNvSpPr>
          <p:nvPr>
            <p:ph idx="1"/>
          </p:nvPr>
        </p:nvSpPr>
        <p:spPr/>
        <p:txBody>
          <a:bodyPr/>
          <a:lstStyle/>
          <a:p>
            <a:r>
              <a:rPr lang="en-US" dirty="0"/>
              <a:t>what is an index? </a:t>
            </a:r>
            <a:r>
              <a:rPr lang="en-US" dirty="0">
                <a:solidFill>
                  <a:srgbClr val="313B3D"/>
                </a:solidFill>
                <a:effectLst/>
              </a:rPr>
              <a:t>is simply a repository for the data. It is stored on an</a:t>
            </a:r>
            <a:r>
              <a:rPr lang="en-US" b="1" dirty="0">
                <a:solidFill>
                  <a:srgbClr val="313B3D"/>
                </a:solidFill>
                <a:effectLst/>
              </a:rPr>
              <a:t> indexer</a:t>
            </a:r>
          </a:p>
          <a:p>
            <a:r>
              <a:rPr lang="en-US" dirty="0">
                <a:solidFill>
                  <a:srgbClr val="313B3D"/>
                </a:solidFill>
                <a:effectLst/>
              </a:rPr>
              <a:t>The indexed data can then be searched through a search app.</a:t>
            </a:r>
            <a:endParaRPr lang="en-US" dirty="0"/>
          </a:p>
          <a:p>
            <a:r>
              <a:rPr lang="en-US" dirty="0">
                <a:solidFill>
                  <a:srgbClr val="313B3D"/>
                </a:solidFill>
                <a:effectLst/>
              </a:rPr>
              <a:t>they are stored under /var/lib/</a:t>
            </a:r>
            <a:r>
              <a:rPr lang="en-US" dirty="0" err="1">
                <a:solidFill>
                  <a:srgbClr val="313B3D"/>
                </a:solidFill>
                <a:effectLst/>
              </a:rPr>
              <a:t>splunk</a:t>
            </a:r>
            <a:endParaRPr lang="en-US" dirty="0">
              <a:solidFill>
                <a:srgbClr val="313B3D"/>
              </a:solidFill>
              <a:effectLst/>
            </a:endParaRPr>
          </a:p>
          <a:p>
            <a:r>
              <a:rPr lang="en-US" dirty="0">
                <a:solidFill>
                  <a:srgbClr val="313B3D"/>
                </a:solidFill>
              </a:rPr>
              <a:t>Splunk preconfigured Indexes</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5417BDE-9E67-FC2A-21FB-7982FB31AF7D}"/>
              </a:ext>
            </a:extLst>
          </p:cNvPr>
          <p:cNvSpPr>
            <a:spLocks noGrp="1"/>
          </p:cNvSpPr>
          <p:nvPr>
            <p:ph type="sldNum" sz="quarter" idx="12"/>
          </p:nvPr>
        </p:nvSpPr>
        <p:spPr/>
        <p:txBody>
          <a:bodyPr/>
          <a:lstStyle/>
          <a:p>
            <a:r>
              <a:rPr lang="en-US"/>
              <a:t>|   </a:t>
            </a:r>
            <a:fld id="{24AA432E-61BB-4EF9-8610-004BEFB30EB4}" type="slidenum">
              <a:rPr lang="en-US" smtClean="0"/>
              <a:pPr/>
              <a:t>32</a:t>
            </a:fld>
            <a:endParaRPr lang="en-US" dirty="0"/>
          </a:p>
        </p:txBody>
      </p:sp>
      <p:pic>
        <p:nvPicPr>
          <p:cNvPr id="6" name="Picture 5">
            <a:extLst>
              <a:ext uri="{FF2B5EF4-FFF2-40B4-BE49-F238E27FC236}">
                <a16:creationId xmlns:a16="http://schemas.microsoft.com/office/drawing/2014/main" id="{F7BC95FF-A403-85FB-B77A-F23559481B30}"/>
              </a:ext>
            </a:extLst>
          </p:cNvPr>
          <p:cNvPicPr>
            <a:picLocks noChangeAspect="1"/>
          </p:cNvPicPr>
          <p:nvPr/>
        </p:nvPicPr>
        <p:blipFill>
          <a:blip r:embed="rId2"/>
          <a:stretch>
            <a:fillRect/>
          </a:stretch>
        </p:blipFill>
        <p:spPr>
          <a:xfrm>
            <a:off x="4941115" y="2789358"/>
            <a:ext cx="6238656" cy="3660596"/>
          </a:xfrm>
          <a:prstGeom prst="rect">
            <a:avLst/>
          </a:prstGeom>
        </p:spPr>
      </p:pic>
    </p:spTree>
    <p:extLst>
      <p:ext uri="{BB962C8B-B14F-4D97-AF65-F5344CB8AC3E}">
        <p14:creationId xmlns:p14="http://schemas.microsoft.com/office/powerpoint/2010/main" val="60999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39F25-1848-F7F2-2FD7-958D76B9A4ED}"/>
              </a:ext>
            </a:extLst>
          </p:cNvPr>
          <p:cNvSpPr>
            <a:spLocks noGrp="1"/>
          </p:cNvSpPr>
          <p:nvPr>
            <p:ph type="title"/>
          </p:nvPr>
        </p:nvSpPr>
        <p:spPr/>
        <p:txBody>
          <a:bodyPr/>
          <a:lstStyle/>
          <a:p>
            <a:r>
              <a:rPr lang="en-US" sz="4000" dirty="0">
                <a:solidFill>
                  <a:schemeClr val="tx2"/>
                </a:solidFill>
                <a:latin typeface="Fira Sans" panose="020B0503050000020004" pitchFamily="34" charset="0"/>
              </a:rPr>
              <a:t>Why create indexes and not one index ? </a:t>
            </a:r>
            <a:endParaRPr lang="en-US" dirty="0"/>
          </a:p>
        </p:txBody>
      </p:sp>
      <p:sp>
        <p:nvSpPr>
          <p:cNvPr id="3" name="Content Placeholder 2">
            <a:extLst>
              <a:ext uri="{FF2B5EF4-FFF2-40B4-BE49-F238E27FC236}">
                <a16:creationId xmlns:a16="http://schemas.microsoft.com/office/drawing/2014/main" id="{1C16EAD4-2D59-788A-0B51-7A50A2050435}"/>
              </a:ext>
            </a:extLst>
          </p:cNvPr>
          <p:cNvSpPr>
            <a:spLocks noGrp="1"/>
          </p:cNvSpPr>
          <p:nvPr>
            <p:ph idx="1"/>
          </p:nvPr>
        </p:nvSpPr>
        <p:spPr/>
        <p:txBody>
          <a:bodyPr/>
          <a:lstStyle/>
          <a:p>
            <a:r>
              <a:rPr lang="en-US" dirty="0"/>
              <a:t>Fast search retrieval</a:t>
            </a:r>
          </a:p>
          <a:p>
            <a:r>
              <a:rPr lang="en-US" dirty="0"/>
              <a:t>Access Control, who access what! </a:t>
            </a:r>
          </a:p>
          <a:p>
            <a:r>
              <a:rPr lang="en-US" dirty="0"/>
              <a:t>Retention Policy based on data sources ( Firewalls, Security Logs, Audit, transactions..</a:t>
            </a:r>
            <a:r>
              <a:rPr lang="en-US" dirty="0" err="1"/>
              <a:t>etc</a:t>
            </a:r>
            <a:endParaRPr lang="en-US" dirty="0"/>
          </a:p>
        </p:txBody>
      </p:sp>
      <p:sp>
        <p:nvSpPr>
          <p:cNvPr id="4" name="Slide Number Placeholder 3">
            <a:extLst>
              <a:ext uri="{FF2B5EF4-FFF2-40B4-BE49-F238E27FC236}">
                <a16:creationId xmlns:a16="http://schemas.microsoft.com/office/drawing/2014/main" id="{66D1A0B9-9620-761C-C9C4-E7C7465FF903}"/>
              </a:ext>
            </a:extLst>
          </p:cNvPr>
          <p:cNvSpPr>
            <a:spLocks noGrp="1"/>
          </p:cNvSpPr>
          <p:nvPr>
            <p:ph type="sldNum" sz="quarter" idx="12"/>
          </p:nvPr>
        </p:nvSpPr>
        <p:spPr/>
        <p:txBody>
          <a:bodyPr/>
          <a:lstStyle/>
          <a:p>
            <a:r>
              <a:rPr lang="en-US"/>
              <a:t>|   </a:t>
            </a:r>
            <a:fld id="{24AA432E-61BB-4EF9-8610-004BEFB30EB4}" type="slidenum">
              <a:rPr lang="en-US" smtClean="0"/>
              <a:pPr/>
              <a:t>33</a:t>
            </a:fld>
            <a:endParaRPr lang="en-US" dirty="0"/>
          </a:p>
        </p:txBody>
      </p:sp>
    </p:spTree>
    <p:extLst>
      <p:ext uri="{BB962C8B-B14F-4D97-AF65-F5344CB8AC3E}">
        <p14:creationId xmlns:p14="http://schemas.microsoft.com/office/powerpoint/2010/main" val="2748829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0C3D0-5346-E333-2B3D-8D532662B3C1}"/>
              </a:ext>
            </a:extLst>
          </p:cNvPr>
          <p:cNvSpPr>
            <a:spLocks noGrp="1"/>
          </p:cNvSpPr>
          <p:nvPr>
            <p:ph type="title"/>
          </p:nvPr>
        </p:nvSpPr>
        <p:spPr/>
        <p:txBody>
          <a:bodyPr>
            <a:normAutofit/>
          </a:bodyPr>
          <a:lstStyle/>
          <a:p>
            <a:r>
              <a:rPr lang="en-US" sz="3600" dirty="0">
                <a:solidFill>
                  <a:schemeClr val="tx2"/>
                </a:solidFill>
                <a:latin typeface="Fira Sans" panose="020B0503050000020004" pitchFamily="34" charset="0"/>
              </a:rPr>
              <a:t>Why create indexes and not one index ? </a:t>
            </a:r>
          </a:p>
        </p:txBody>
      </p:sp>
      <p:pic>
        <p:nvPicPr>
          <p:cNvPr id="6" name="Content Placeholder 5" descr="Diagram&#10;&#10;Description automatically generated">
            <a:extLst>
              <a:ext uri="{FF2B5EF4-FFF2-40B4-BE49-F238E27FC236}">
                <a16:creationId xmlns:a16="http://schemas.microsoft.com/office/drawing/2014/main" id="{90C0371A-06D8-00AA-9177-F3F64ACDC0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1071" y="1642896"/>
            <a:ext cx="6946872" cy="4576763"/>
          </a:xfrm>
        </p:spPr>
      </p:pic>
      <p:sp>
        <p:nvSpPr>
          <p:cNvPr id="4" name="Slide Number Placeholder 3">
            <a:extLst>
              <a:ext uri="{FF2B5EF4-FFF2-40B4-BE49-F238E27FC236}">
                <a16:creationId xmlns:a16="http://schemas.microsoft.com/office/drawing/2014/main" id="{85D4575B-7E4B-C685-B55C-3E8F4C6D0D4F}"/>
              </a:ext>
            </a:extLst>
          </p:cNvPr>
          <p:cNvSpPr>
            <a:spLocks noGrp="1"/>
          </p:cNvSpPr>
          <p:nvPr>
            <p:ph type="sldNum" sz="quarter" idx="12"/>
          </p:nvPr>
        </p:nvSpPr>
        <p:spPr/>
        <p:txBody>
          <a:bodyPr/>
          <a:lstStyle/>
          <a:p>
            <a:r>
              <a:rPr lang="en-US"/>
              <a:t>|   </a:t>
            </a:r>
            <a:fld id="{24AA432E-61BB-4EF9-8610-004BEFB30EB4}" type="slidenum">
              <a:rPr lang="en-US" smtClean="0"/>
              <a:pPr/>
              <a:t>34</a:t>
            </a:fld>
            <a:endParaRPr lang="en-US" dirty="0"/>
          </a:p>
        </p:txBody>
      </p:sp>
    </p:spTree>
    <p:extLst>
      <p:ext uri="{BB962C8B-B14F-4D97-AF65-F5344CB8AC3E}">
        <p14:creationId xmlns:p14="http://schemas.microsoft.com/office/powerpoint/2010/main" val="252306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3F557-C0E9-9A9D-9967-38CA3DF0C841}"/>
              </a:ext>
            </a:extLst>
          </p:cNvPr>
          <p:cNvSpPr>
            <a:spLocks noGrp="1"/>
          </p:cNvSpPr>
          <p:nvPr>
            <p:ph type="title"/>
          </p:nvPr>
        </p:nvSpPr>
        <p:spPr/>
        <p:txBody>
          <a:bodyPr/>
          <a:lstStyle/>
          <a:p>
            <a:r>
              <a:rPr lang="en-US" dirty="0"/>
              <a:t>Index’s Structure ( buckets ) </a:t>
            </a:r>
          </a:p>
        </p:txBody>
      </p:sp>
      <p:sp>
        <p:nvSpPr>
          <p:cNvPr id="4" name="Slide Number Placeholder 3">
            <a:extLst>
              <a:ext uri="{FF2B5EF4-FFF2-40B4-BE49-F238E27FC236}">
                <a16:creationId xmlns:a16="http://schemas.microsoft.com/office/drawing/2014/main" id="{45B46B12-0DF4-7B36-E89A-D16AB7ECBCFA}"/>
              </a:ext>
            </a:extLst>
          </p:cNvPr>
          <p:cNvSpPr>
            <a:spLocks noGrp="1"/>
          </p:cNvSpPr>
          <p:nvPr>
            <p:ph type="sldNum" sz="quarter" idx="12"/>
          </p:nvPr>
        </p:nvSpPr>
        <p:spPr/>
        <p:txBody>
          <a:bodyPr/>
          <a:lstStyle/>
          <a:p>
            <a:r>
              <a:rPr lang="en-US"/>
              <a:t>|   </a:t>
            </a:r>
            <a:fld id="{24AA432E-61BB-4EF9-8610-004BEFB30EB4}" type="slidenum">
              <a:rPr lang="en-US" smtClean="0"/>
              <a:pPr/>
              <a:t>35</a:t>
            </a:fld>
            <a:endParaRPr lang="en-US" dirty="0"/>
          </a:p>
        </p:txBody>
      </p:sp>
      <p:pic>
        <p:nvPicPr>
          <p:cNvPr id="8" name="Picture 7" descr="A picture containing diagram&#10;&#10;Description automatically generated">
            <a:extLst>
              <a:ext uri="{FF2B5EF4-FFF2-40B4-BE49-F238E27FC236}">
                <a16:creationId xmlns:a16="http://schemas.microsoft.com/office/drawing/2014/main" id="{E9AC7B9F-AFD2-59F4-A6FA-28915CAD59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4623"/>
            <a:ext cx="12077411" cy="4629674"/>
          </a:xfrm>
          <a:prstGeom prst="rect">
            <a:avLst/>
          </a:prstGeom>
        </p:spPr>
      </p:pic>
    </p:spTree>
    <p:extLst>
      <p:ext uri="{BB962C8B-B14F-4D97-AF65-F5344CB8AC3E}">
        <p14:creationId xmlns:p14="http://schemas.microsoft.com/office/powerpoint/2010/main" val="423695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CB990-7188-90E4-5828-D4990AB20875}"/>
              </a:ext>
            </a:extLst>
          </p:cNvPr>
          <p:cNvSpPr>
            <a:spLocks noGrp="1"/>
          </p:cNvSpPr>
          <p:nvPr>
            <p:ph type="title"/>
          </p:nvPr>
        </p:nvSpPr>
        <p:spPr/>
        <p:txBody>
          <a:bodyPr/>
          <a:lstStyle/>
          <a:p>
            <a:r>
              <a:rPr lang="en-US" dirty="0"/>
              <a:t>Index’s Structure ( buckets )  </a:t>
            </a:r>
          </a:p>
        </p:txBody>
      </p:sp>
      <p:sp>
        <p:nvSpPr>
          <p:cNvPr id="4" name="Slide Number Placeholder 3">
            <a:extLst>
              <a:ext uri="{FF2B5EF4-FFF2-40B4-BE49-F238E27FC236}">
                <a16:creationId xmlns:a16="http://schemas.microsoft.com/office/drawing/2014/main" id="{2186DA3C-86B4-DBC0-224E-DBCD7360924B}"/>
              </a:ext>
            </a:extLst>
          </p:cNvPr>
          <p:cNvSpPr>
            <a:spLocks noGrp="1"/>
          </p:cNvSpPr>
          <p:nvPr>
            <p:ph type="sldNum" sz="quarter" idx="12"/>
          </p:nvPr>
        </p:nvSpPr>
        <p:spPr/>
        <p:txBody>
          <a:bodyPr/>
          <a:lstStyle/>
          <a:p>
            <a:r>
              <a:rPr lang="en-US"/>
              <a:t>|   </a:t>
            </a:r>
            <a:fld id="{24AA432E-61BB-4EF9-8610-004BEFB30EB4}" type="slidenum">
              <a:rPr lang="en-US" smtClean="0"/>
              <a:pPr/>
              <a:t>36</a:t>
            </a:fld>
            <a:endParaRPr lang="en-US" dirty="0"/>
          </a:p>
        </p:txBody>
      </p:sp>
      <p:pic>
        <p:nvPicPr>
          <p:cNvPr id="8" name="Picture 7">
            <a:extLst>
              <a:ext uri="{FF2B5EF4-FFF2-40B4-BE49-F238E27FC236}">
                <a16:creationId xmlns:a16="http://schemas.microsoft.com/office/drawing/2014/main" id="{D566EC3A-CD22-3755-AFF1-73EF1814D9E9}"/>
              </a:ext>
            </a:extLst>
          </p:cNvPr>
          <p:cNvPicPr>
            <a:picLocks noChangeAspect="1"/>
          </p:cNvPicPr>
          <p:nvPr/>
        </p:nvPicPr>
        <p:blipFill>
          <a:blip r:embed="rId2"/>
          <a:stretch>
            <a:fillRect/>
          </a:stretch>
        </p:blipFill>
        <p:spPr>
          <a:xfrm>
            <a:off x="6008789" y="2248285"/>
            <a:ext cx="6118988" cy="4150933"/>
          </a:xfrm>
          <a:prstGeom prst="rect">
            <a:avLst/>
          </a:prstGeom>
        </p:spPr>
      </p:pic>
      <p:pic>
        <p:nvPicPr>
          <p:cNvPr id="10" name="Picture 9">
            <a:extLst>
              <a:ext uri="{FF2B5EF4-FFF2-40B4-BE49-F238E27FC236}">
                <a16:creationId xmlns:a16="http://schemas.microsoft.com/office/drawing/2014/main" id="{E9ABAF74-5C42-325E-DECC-A607CED2AC3F}"/>
              </a:ext>
            </a:extLst>
          </p:cNvPr>
          <p:cNvPicPr>
            <a:picLocks noChangeAspect="1"/>
          </p:cNvPicPr>
          <p:nvPr/>
        </p:nvPicPr>
        <p:blipFill>
          <a:blip r:embed="rId3"/>
          <a:stretch>
            <a:fillRect/>
          </a:stretch>
        </p:blipFill>
        <p:spPr>
          <a:xfrm>
            <a:off x="146283" y="4417171"/>
            <a:ext cx="5691023" cy="1959484"/>
          </a:xfrm>
          <a:prstGeom prst="rect">
            <a:avLst/>
          </a:prstGeom>
        </p:spPr>
      </p:pic>
      <p:pic>
        <p:nvPicPr>
          <p:cNvPr id="12" name="Picture 11">
            <a:extLst>
              <a:ext uri="{FF2B5EF4-FFF2-40B4-BE49-F238E27FC236}">
                <a16:creationId xmlns:a16="http://schemas.microsoft.com/office/drawing/2014/main" id="{B08A0C42-E625-647E-FAF9-15E6B8BD873C}"/>
              </a:ext>
            </a:extLst>
          </p:cNvPr>
          <p:cNvPicPr>
            <a:picLocks noChangeAspect="1"/>
          </p:cNvPicPr>
          <p:nvPr/>
        </p:nvPicPr>
        <p:blipFill>
          <a:blip r:embed="rId4"/>
          <a:stretch>
            <a:fillRect/>
          </a:stretch>
        </p:blipFill>
        <p:spPr>
          <a:xfrm>
            <a:off x="122306" y="2248285"/>
            <a:ext cx="5715000" cy="1095375"/>
          </a:xfrm>
          <a:prstGeom prst="rect">
            <a:avLst/>
          </a:prstGeom>
        </p:spPr>
      </p:pic>
    </p:spTree>
    <p:extLst>
      <p:ext uri="{BB962C8B-B14F-4D97-AF65-F5344CB8AC3E}">
        <p14:creationId xmlns:p14="http://schemas.microsoft.com/office/powerpoint/2010/main" val="45540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782A2-6031-5A32-42EE-C8247DB2FE7C}"/>
              </a:ext>
            </a:extLst>
          </p:cNvPr>
          <p:cNvSpPr>
            <a:spLocks noGrp="1"/>
          </p:cNvSpPr>
          <p:nvPr>
            <p:ph type="title"/>
          </p:nvPr>
        </p:nvSpPr>
        <p:spPr/>
        <p:txBody>
          <a:bodyPr/>
          <a:lstStyle/>
          <a:p>
            <a:r>
              <a:rPr lang="en-US" dirty="0"/>
              <a:t>Bucket Life Cycle</a:t>
            </a:r>
          </a:p>
        </p:txBody>
      </p:sp>
      <p:sp>
        <p:nvSpPr>
          <p:cNvPr id="4" name="Slide Number Placeholder 3">
            <a:extLst>
              <a:ext uri="{FF2B5EF4-FFF2-40B4-BE49-F238E27FC236}">
                <a16:creationId xmlns:a16="http://schemas.microsoft.com/office/drawing/2014/main" id="{11231862-F6BB-918C-3AD4-A86D9191CE8F}"/>
              </a:ext>
            </a:extLst>
          </p:cNvPr>
          <p:cNvSpPr>
            <a:spLocks noGrp="1"/>
          </p:cNvSpPr>
          <p:nvPr>
            <p:ph type="sldNum" sz="quarter" idx="12"/>
          </p:nvPr>
        </p:nvSpPr>
        <p:spPr/>
        <p:txBody>
          <a:bodyPr/>
          <a:lstStyle/>
          <a:p>
            <a:r>
              <a:rPr lang="en-US"/>
              <a:t>|   </a:t>
            </a:r>
            <a:fld id="{24AA432E-61BB-4EF9-8610-004BEFB30EB4}" type="slidenum">
              <a:rPr lang="en-US" smtClean="0"/>
              <a:pPr/>
              <a:t>37</a:t>
            </a:fld>
            <a:endParaRPr lang="en-US" dirty="0"/>
          </a:p>
        </p:txBody>
      </p:sp>
      <p:pic>
        <p:nvPicPr>
          <p:cNvPr id="8" name="Content Placeholder 7" descr="Diagram&#10;&#10;Description automatically generated">
            <a:extLst>
              <a:ext uri="{FF2B5EF4-FFF2-40B4-BE49-F238E27FC236}">
                <a16:creationId xmlns:a16="http://schemas.microsoft.com/office/drawing/2014/main" id="{72C1AFE6-3883-A9EC-AC31-EC1596F4DE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57" y="1485900"/>
            <a:ext cx="12017597" cy="4794584"/>
          </a:xfrm>
        </p:spPr>
      </p:pic>
    </p:spTree>
    <p:extLst>
      <p:ext uri="{BB962C8B-B14F-4D97-AF65-F5344CB8AC3E}">
        <p14:creationId xmlns:p14="http://schemas.microsoft.com/office/powerpoint/2010/main" val="285986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E5D0F-FBBF-A237-E169-2567062FC379}"/>
              </a:ext>
            </a:extLst>
          </p:cNvPr>
          <p:cNvSpPr>
            <a:spLocks noGrp="1"/>
          </p:cNvSpPr>
          <p:nvPr>
            <p:ph type="title"/>
          </p:nvPr>
        </p:nvSpPr>
        <p:spPr/>
        <p:txBody>
          <a:bodyPr/>
          <a:lstStyle/>
          <a:p>
            <a:r>
              <a:rPr lang="en-US" dirty="0"/>
              <a:t>Let’s Add our first Index!</a:t>
            </a:r>
          </a:p>
        </p:txBody>
      </p:sp>
      <p:sp>
        <p:nvSpPr>
          <p:cNvPr id="3" name="Content Placeholder 2">
            <a:extLst>
              <a:ext uri="{FF2B5EF4-FFF2-40B4-BE49-F238E27FC236}">
                <a16:creationId xmlns:a16="http://schemas.microsoft.com/office/drawing/2014/main" id="{E3826929-B018-5734-5FC1-1D929EC0BA57}"/>
              </a:ext>
            </a:extLst>
          </p:cNvPr>
          <p:cNvSpPr>
            <a:spLocks noGrp="1"/>
          </p:cNvSpPr>
          <p:nvPr>
            <p:ph idx="1"/>
          </p:nvPr>
        </p:nvSpPr>
        <p:spPr/>
        <p:txBody>
          <a:bodyPr/>
          <a:lstStyle/>
          <a:p>
            <a:r>
              <a:rPr lang="en-US" dirty="0"/>
              <a:t>Via the Web </a:t>
            </a:r>
          </a:p>
          <a:p>
            <a:r>
              <a:rPr lang="en-US" dirty="0"/>
              <a:t>Via CLI </a:t>
            </a:r>
          </a:p>
        </p:txBody>
      </p:sp>
      <p:sp>
        <p:nvSpPr>
          <p:cNvPr id="4" name="Slide Number Placeholder 3">
            <a:extLst>
              <a:ext uri="{FF2B5EF4-FFF2-40B4-BE49-F238E27FC236}">
                <a16:creationId xmlns:a16="http://schemas.microsoft.com/office/drawing/2014/main" id="{87482446-CC29-4ED3-AF31-9A7DFCFAD6D8}"/>
              </a:ext>
            </a:extLst>
          </p:cNvPr>
          <p:cNvSpPr>
            <a:spLocks noGrp="1"/>
          </p:cNvSpPr>
          <p:nvPr>
            <p:ph type="sldNum" sz="quarter" idx="12"/>
          </p:nvPr>
        </p:nvSpPr>
        <p:spPr/>
        <p:txBody>
          <a:bodyPr/>
          <a:lstStyle/>
          <a:p>
            <a:r>
              <a:rPr lang="en-US"/>
              <a:t>|   </a:t>
            </a:r>
            <a:fld id="{24AA432E-61BB-4EF9-8610-004BEFB30EB4}" type="slidenum">
              <a:rPr lang="en-US" smtClean="0"/>
              <a:pPr/>
              <a:t>38</a:t>
            </a:fld>
            <a:endParaRPr lang="en-US" dirty="0"/>
          </a:p>
        </p:txBody>
      </p:sp>
    </p:spTree>
    <p:extLst>
      <p:ext uri="{BB962C8B-B14F-4D97-AF65-F5344CB8AC3E}">
        <p14:creationId xmlns:p14="http://schemas.microsoft.com/office/powerpoint/2010/main" val="273767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025E3-89BB-4BE3-116F-E0DA65D578D3}"/>
              </a:ext>
            </a:extLst>
          </p:cNvPr>
          <p:cNvSpPr>
            <a:spLocks noGrp="1"/>
          </p:cNvSpPr>
          <p:nvPr>
            <p:ph type="title"/>
          </p:nvPr>
        </p:nvSpPr>
        <p:spPr/>
        <p:txBody>
          <a:bodyPr/>
          <a:lstStyle/>
          <a:p>
            <a:r>
              <a:rPr lang="en-US" dirty="0"/>
              <a:t>Splunk Backup / Deletion  </a:t>
            </a:r>
          </a:p>
        </p:txBody>
      </p:sp>
      <p:sp>
        <p:nvSpPr>
          <p:cNvPr id="3" name="Content Placeholder 2">
            <a:extLst>
              <a:ext uri="{FF2B5EF4-FFF2-40B4-BE49-F238E27FC236}">
                <a16:creationId xmlns:a16="http://schemas.microsoft.com/office/drawing/2014/main" id="{26E9A2C6-5F52-17D2-31EC-804AF23E6F0A}"/>
              </a:ext>
            </a:extLst>
          </p:cNvPr>
          <p:cNvSpPr>
            <a:spLocks noGrp="1"/>
          </p:cNvSpPr>
          <p:nvPr>
            <p:ph idx="1"/>
          </p:nvPr>
        </p:nvSpPr>
        <p:spPr/>
        <p:txBody>
          <a:bodyPr/>
          <a:lstStyle/>
          <a:p>
            <a:r>
              <a:rPr lang="en-US" dirty="0"/>
              <a:t>Backup the whole /var/lib/</a:t>
            </a:r>
            <a:r>
              <a:rPr lang="en-US" dirty="0" err="1"/>
              <a:t>splunk</a:t>
            </a:r>
            <a:r>
              <a:rPr lang="en-US" dirty="0"/>
              <a:t> directory </a:t>
            </a:r>
          </a:p>
          <a:p>
            <a:r>
              <a:rPr lang="en-US" dirty="0"/>
              <a:t>Settings configured under /</a:t>
            </a:r>
            <a:r>
              <a:rPr lang="en-US" dirty="0" err="1"/>
              <a:t>etc</a:t>
            </a:r>
            <a:r>
              <a:rPr lang="en-US" dirty="0"/>
              <a:t> directory like system/local, users, apps </a:t>
            </a:r>
          </a:p>
          <a:p>
            <a:r>
              <a:rPr lang="en-US" dirty="0"/>
              <a:t>Remember! Hot buckets cannot be backed up unless you stop </a:t>
            </a:r>
            <a:r>
              <a:rPr lang="en-US" dirty="0" err="1"/>
              <a:t>splunk</a:t>
            </a:r>
            <a:r>
              <a:rPr lang="en-US" dirty="0"/>
              <a:t>, so they will roll to warm</a:t>
            </a:r>
          </a:p>
          <a:p>
            <a:r>
              <a:rPr lang="en-US" dirty="0"/>
              <a:t>To move an index, stop “</a:t>
            </a:r>
            <a:r>
              <a:rPr lang="en-US" dirty="0" err="1"/>
              <a:t>splunk</a:t>
            </a:r>
            <a:r>
              <a:rPr lang="en-US" dirty="0"/>
              <a:t>” process then copy the index directory of your choice, then start </a:t>
            </a:r>
            <a:r>
              <a:rPr lang="en-US" dirty="0" err="1"/>
              <a:t>splunk</a:t>
            </a:r>
            <a:r>
              <a:rPr lang="en-US" dirty="0"/>
              <a:t> process again </a:t>
            </a:r>
          </a:p>
          <a:p>
            <a:r>
              <a:rPr lang="en-US" dirty="0"/>
              <a:t>Removing unwanted events already ingested in the “index”, by using the command “delete” appended to your desired events search query </a:t>
            </a:r>
          </a:p>
          <a:p>
            <a:r>
              <a:rPr lang="en-US" dirty="0"/>
              <a:t>Also you can run the  “</a:t>
            </a:r>
            <a:r>
              <a:rPr lang="en-US" dirty="0" err="1"/>
              <a:t>splunk</a:t>
            </a:r>
            <a:r>
              <a:rPr lang="en-US" dirty="0"/>
              <a:t> clean” command, this will delete the entire index ( not recommended ) NOTE! If you don’t specify an index, all indexes will be deleted! Be cautious !</a:t>
            </a:r>
          </a:p>
        </p:txBody>
      </p:sp>
      <p:sp>
        <p:nvSpPr>
          <p:cNvPr id="4" name="Slide Number Placeholder 3">
            <a:extLst>
              <a:ext uri="{FF2B5EF4-FFF2-40B4-BE49-F238E27FC236}">
                <a16:creationId xmlns:a16="http://schemas.microsoft.com/office/drawing/2014/main" id="{78064E1E-8AD0-1C9B-179C-C4B1E7AE8DF1}"/>
              </a:ext>
            </a:extLst>
          </p:cNvPr>
          <p:cNvSpPr>
            <a:spLocks noGrp="1"/>
          </p:cNvSpPr>
          <p:nvPr>
            <p:ph type="sldNum" sz="quarter" idx="12"/>
          </p:nvPr>
        </p:nvSpPr>
        <p:spPr/>
        <p:txBody>
          <a:bodyPr/>
          <a:lstStyle/>
          <a:p>
            <a:r>
              <a:rPr lang="en-US"/>
              <a:t>|   </a:t>
            </a:r>
            <a:fld id="{24AA432E-61BB-4EF9-8610-004BEFB30EB4}" type="slidenum">
              <a:rPr lang="en-US" smtClean="0"/>
              <a:pPr/>
              <a:t>39</a:t>
            </a:fld>
            <a:endParaRPr lang="en-US" dirty="0"/>
          </a:p>
        </p:txBody>
      </p:sp>
    </p:spTree>
    <p:extLst>
      <p:ext uri="{BB962C8B-B14F-4D97-AF65-F5344CB8AC3E}">
        <p14:creationId xmlns:p14="http://schemas.microsoft.com/office/powerpoint/2010/main" val="1368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94DF7-ACD7-2859-CBE8-75F81A0BE793}"/>
              </a:ext>
            </a:extLst>
          </p:cNvPr>
          <p:cNvSpPr>
            <a:spLocks noGrp="1"/>
          </p:cNvSpPr>
          <p:nvPr>
            <p:ph type="title"/>
          </p:nvPr>
        </p:nvSpPr>
        <p:spPr/>
        <p:txBody>
          <a:bodyPr/>
          <a:lstStyle/>
          <a:p>
            <a:r>
              <a:rPr lang="en-US" dirty="0"/>
              <a:t> </a:t>
            </a:r>
          </a:p>
        </p:txBody>
      </p:sp>
      <p:sp>
        <p:nvSpPr>
          <p:cNvPr id="5" name="Slide Number Placeholder 4">
            <a:extLst>
              <a:ext uri="{FF2B5EF4-FFF2-40B4-BE49-F238E27FC236}">
                <a16:creationId xmlns:a16="http://schemas.microsoft.com/office/drawing/2014/main" id="{C5556647-F112-79AE-D7CE-764ED30282E7}"/>
              </a:ext>
            </a:extLst>
          </p:cNvPr>
          <p:cNvSpPr>
            <a:spLocks noGrp="1"/>
          </p:cNvSpPr>
          <p:nvPr>
            <p:ph type="sldNum" sz="quarter" idx="12"/>
          </p:nvPr>
        </p:nvSpPr>
        <p:spPr/>
        <p:txBody>
          <a:bodyPr/>
          <a:lstStyle/>
          <a:p>
            <a:r>
              <a:rPr lang="en-US"/>
              <a:t>|   </a:t>
            </a:r>
            <a:fld id="{24AA432E-61BB-4EF9-8610-004BEFB30EB4}" type="slidenum">
              <a:rPr lang="en-US" smtClean="0"/>
              <a:pPr/>
              <a:t>4</a:t>
            </a:fld>
            <a:endParaRPr lang="en-US" dirty="0"/>
          </a:p>
        </p:txBody>
      </p:sp>
      <p:pic>
        <p:nvPicPr>
          <p:cNvPr id="6" name="Content Placeholder 12">
            <a:extLst>
              <a:ext uri="{FF2B5EF4-FFF2-40B4-BE49-F238E27FC236}">
                <a16:creationId xmlns:a16="http://schemas.microsoft.com/office/drawing/2014/main" id="{DFB41A3C-993F-6F36-FE6E-9040A816A4C6}"/>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36818"/>
            <a:ext cx="10109936" cy="6339837"/>
          </a:xfrm>
        </p:spPr>
      </p:pic>
    </p:spTree>
    <p:extLst>
      <p:ext uri="{BB962C8B-B14F-4D97-AF65-F5344CB8AC3E}">
        <p14:creationId xmlns:p14="http://schemas.microsoft.com/office/powerpoint/2010/main" val="2431187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C5D-804A-59F8-AAE1-AE9E5E65EB87}"/>
              </a:ext>
            </a:extLst>
          </p:cNvPr>
          <p:cNvSpPr>
            <a:spLocks noGrp="1"/>
          </p:cNvSpPr>
          <p:nvPr>
            <p:ph type="title"/>
          </p:nvPr>
        </p:nvSpPr>
        <p:spPr/>
        <p:txBody>
          <a:bodyPr>
            <a:normAutofit/>
          </a:bodyPr>
          <a:lstStyle/>
          <a:p>
            <a:r>
              <a:rPr lang="en-US" sz="3600" dirty="0">
                <a:latin typeface="Fira Sans" panose="020B0503050000020004" pitchFamily="34" charset="0"/>
              </a:rPr>
              <a:t>The </a:t>
            </a:r>
            <a:r>
              <a:rPr lang="en-US" sz="3600" dirty="0" err="1">
                <a:latin typeface="Fira Sans" panose="020B0503050000020004" pitchFamily="34" charset="0"/>
              </a:rPr>
              <a:t>Fishbucket</a:t>
            </a:r>
            <a:r>
              <a:rPr lang="en-US" sz="3600" dirty="0">
                <a:latin typeface="Fira Sans" panose="020B0503050000020004" pitchFamily="34" charset="0"/>
              </a:rPr>
              <a:t> Concept </a:t>
            </a:r>
          </a:p>
        </p:txBody>
      </p:sp>
      <p:sp>
        <p:nvSpPr>
          <p:cNvPr id="3" name="Content Placeholder 2">
            <a:extLst>
              <a:ext uri="{FF2B5EF4-FFF2-40B4-BE49-F238E27FC236}">
                <a16:creationId xmlns:a16="http://schemas.microsoft.com/office/drawing/2014/main" id="{12DB1AAF-F470-7762-4059-5C8DE66C4E48}"/>
              </a:ext>
            </a:extLst>
          </p:cNvPr>
          <p:cNvSpPr>
            <a:spLocks noGrp="1"/>
          </p:cNvSpPr>
          <p:nvPr>
            <p:ph idx="1"/>
          </p:nvPr>
        </p:nvSpPr>
        <p:spPr/>
        <p:txBody>
          <a:bodyPr/>
          <a:lstStyle/>
          <a:p>
            <a:r>
              <a:rPr lang="en-US" sz="1600" dirty="0"/>
              <a:t>It does exist with every </a:t>
            </a:r>
            <a:r>
              <a:rPr lang="en-US" sz="1600" dirty="0" err="1"/>
              <a:t>splunk</a:t>
            </a:r>
            <a:r>
              <a:rPr lang="en-US" sz="1600" dirty="0"/>
              <a:t> instance ( a forwarder or an indexer ) </a:t>
            </a:r>
          </a:p>
          <a:p>
            <a:r>
              <a:rPr lang="en-US" sz="1600" dirty="0"/>
              <a:t>Think of the </a:t>
            </a:r>
            <a:r>
              <a:rPr lang="en-US" sz="1600" dirty="0" err="1"/>
              <a:t>Fishbucket</a:t>
            </a:r>
            <a:r>
              <a:rPr lang="en-US" sz="1600" dirty="0"/>
              <a:t> as a pointer ( point of reference ) as to how far Splunk has read into the file being monitored  (in real life scenario, this usually happens on the forwarder side ) </a:t>
            </a:r>
          </a:p>
          <a:p>
            <a:r>
              <a:rPr lang="en-US" sz="1600" dirty="0"/>
              <a:t>Command: </a:t>
            </a:r>
          </a:p>
          <a:p>
            <a:endParaRPr lang="en-US" dirty="0"/>
          </a:p>
          <a:p>
            <a:pPr marL="0" indent="0">
              <a:buNone/>
            </a:pPr>
            <a:r>
              <a:rPr lang="en-US" sz="1200" dirty="0">
                <a:solidFill>
                  <a:srgbClr val="FF0000"/>
                </a:solidFill>
                <a:effectLst/>
                <a:latin typeface="Fira Sans" panose="020B0503050000020004" pitchFamily="34" charset="0"/>
              </a:rPr>
              <a:t>./</a:t>
            </a:r>
            <a:r>
              <a:rPr lang="en-US" sz="1200" dirty="0" err="1">
                <a:solidFill>
                  <a:srgbClr val="FF0000"/>
                </a:solidFill>
                <a:effectLst/>
                <a:latin typeface="Fira Sans" panose="020B0503050000020004" pitchFamily="34" charset="0"/>
              </a:rPr>
              <a:t>splunk</a:t>
            </a:r>
            <a:r>
              <a:rPr lang="en-US" sz="1200" dirty="0">
                <a:solidFill>
                  <a:srgbClr val="FF0000"/>
                </a:solidFill>
                <a:effectLst/>
                <a:latin typeface="Fira Sans" panose="020B0503050000020004" pitchFamily="34" charset="0"/>
              </a:rPr>
              <a:t> </a:t>
            </a:r>
            <a:r>
              <a:rPr lang="en-US" sz="1200" dirty="0" err="1">
                <a:solidFill>
                  <a:srgbClr val="FF0000"/>
                </a:solidFill>
                <a:effectLst/>
                <a:latin typeface="Fira Sans" panose="020B0503050000020004" pitchFamily="34" charset="0"/>
              </a:rPr>
              <a:t>cmd</a:t>
            </a:r>
            <a:r>
              <a:rPr lang="en-US" sz="1200" dirty="0">
                <a:solidFill>
                  <a:srgbClr val="FF0000"/>
                </a:solidFill>
                <a:effectLst/>
                <a:latin typeface="Fira Sans" panose="020B0503050000020004" pitchFamily="34" charset="0"/>
              </a:rPr>
              <a:t> </a:t>
            </a:r>
            <a:r>
              <a:rPr lang="en-US" sz="1200" dirty="0" err="1">
                <a:solidFill>
                  <a:srgbClr val="FF0000"/>
                </a:solidFill>
                <a:effectLst/>
                <a:latin typeface="Fira Sans" panose="020B0503050000020004" pitchFamily="34" charset="0"/>
              </a:rPr>
              <a:t>btprobe</a:t>
            </a:r>
            <a:r>
              <a:rPr lang="en-US" sz="1200" dirty="0">
                <a:solidFill>
                  <a:srgbClr val="FF0000"/>
                </a:solidFill>
                <a:effectLst/>
                <a:latin typeface="Fira Sans" panose="020B0503050000020004" pitchFamily="34" charset="0"/>
              </a:rPr>
              <a:t> -d $SPLUNK_HOME/opt/</a:t>
            </a:r>
            <a:r>
              <a:rPr lang="en-US" sz="1200" dirty="0" err="1">
                <a:solidFill>
                  <a:srgbClr val="FF0000"/>
                </a:solidFill>
                <a:effectLst/>
                <a:latin typeface="Fira Sans" panose="020B0503050000020004" pitchFamily="34" charset="0"/>
              </a:rPr>
              <a:t>splunkforwarder</a:t>
            </a:r>
            <a:r>
              <a:rPr lang="en-US" sz="1200" dirty="0">
                <a:solidFill>
                  <a:srgbClr val="FF0000"/>
                </a:solidFill>
                <a:effectLst/>
                <a:latin typeface="Fira Sans" panose="020B0503050000020004" pitchFamily="34" charset="0"/>
              </a:rPr>
              <a:t>/var/lib/</a:t>
            </a:r>
            <a:r>
              <a:rPr lang="en-US" sz="1200" dirty="0" err="1">
                <a:solidFill>
                  <a:srgbClr val="FF0000"/>
                </a:solidFill>
                <a:effectLst/>
                <a:latin typeface="Fira Sans" panose="020B0503050000020004" pitchFamily="34" charset="0"/>
              </a:rPr>
              <a:t>splunk</a:t>
            </a:r>
            <a:r>
              <a:rPr lang="en-US" sz="1200" dirty="0">
                <a:solidFill>
                  <a:srgbClr val="FF0000"/>
                </a:solidFill>
                <a:effectLst/>
                <a:latin typeface="Fira Sans" panose="020B0503050000020004" pitchFamily="34" charset="0"/>
              </a:rPr>
              <a:t>/</a:t>
            </a:r>
            <a:r>
              <a:rPr lang="en-US" sz="1200" dirty="0" err="1">
                <a:solidFill>
                  <a:srgbClr val="FF0000"/>
                </a:solidFill>
                <a:effectLst/>
                <a:latin typeface="Fira Sans" panose="020B0503050000020004" pitchFamily="34" charset="0"/>
              </a:rPr>
              <a:t>fishbucket</a:t>
            </a:r>
            <a:r>
              <a:rPr lang="en-US" sz="1200" dirty="0">
                <a:solidFill>
                  <a:srgbClr val="FF0000"/>
                </a:solidFill>
                <a:effectLst/>
                <a:latin typeface="Fira Sans" panose="020B0503050000020004" pitchFamily="34" charset="0"/>
              </a:rPr>
              <a:t>/</a:t>
            </a:r>
            <a:r>
              <a:rPr lang="en-US" sz="1200" dirty="0" err="1">
                <a:solidFill>
                  <a:srgbClr val="FF0000"/>
                </a:solidFill>
                <a:effectLst/>
                <a:latin typeface="Fira Sans" panose="020B0503050000020004" pitchFamily="34" charset="0"/>
              </a:rPr>
              <a:t>splunk_private_db</a:t>
            </a:r>
            <a:r>
              <a:rPr lang="en-US" sz="1200" dirty="0">
                <a:solidFill>
                  <a:srgbClr val="FF0000"/>
                </a:solidFill>
                <a:effectLst/>
                <a:latin typeface="Fira Sans" panose="020B0503050000020004" pitchFamily="34" charset="0"/>
              </a:rPr>
              <a:t>/ --file &lt;THE_FILE_PATH_BEING MONITORED&gt; --reset</a:t>
            </a:r>
          </a:p>
          <a:p>
            <a:pPr marL="0" indent="0">
              <a:buNone/>
            </a:pPr>
            <a:endParaRPr lang="en-US" sz="1200" dirty="0">
              <a:solidFill>
                <a:srgbClr val="FF0000"/>
              </a:solidFill>
              <a:latin typeface="Fira Sans" panose="020B0503050000020004" pitchFamily="34" charset="0"/>
            </a:endParaRPr>
          </a:p>
          <a:p>
            <a:pPr marL="0" indent="0">
              <a:buNone/>
            </a:pPr>
            <a:r>
              <a:rPr lang="en-US" sz="1200" dirty="0">
                <a:solidFill>
                  <a:srgbClr val="FF0000"/>
                </a:solidFill>
                <a:latin typeface="Fira Sans" panose="020B0503050000020004" pitchFamily="34" charset="0"/>
              </a:rPr>
              <a:t>Or </a:t>
            </a:r>
          </a:p>
          <a:p>
            <a:pPr marL="0" indent="0">
              <a:buNone/>
            </a:pPr>
            <a:endParaRPr lang="en-US" sz="1200" dirty="0">
              <a:solidFill>
                <a:srgbClr val="FF0000"/>
              </a:solidFill>
              <a:latin typeface="Fira Sans" panose="020B0503050000020004" pitchFamily="34" charset="0"/>
            </a:endParaRPr>
          </a:p>
          <a:p>
            <a:pPr marL="0" indent="0">
              <a:buNone/>
            </a:pPr>
            <a:r>
              <a:rPr lang="en-US" sz="1200" dirty="0">
                <a:solidFill>
                  <a:srgbClr val="FF0000"/>
                </a:solidFill>
                <a:latin typeface="Fira Sans" panose="020B0503050000020004" pitchFamily="34" charset="0"/>
              </a:rPr>
              <a:t>./</a:t>
            </a:r>
            <a:r>
              <a:rPr lang="en-US" sz="1200" dirty="0" err="1">
                <a:solidFill>
                  <a:srgbClr val="FF0000"/>
                </a:solidFill>
                <a:latin typeface="Fira Sans" panose="020B0503050000020004" pitchFamily="34" charset="0"/>
              </a:rPr>
              <a:t>splunk</a:t>
            </a:r>
            <a:r>
              <a:rPr lang="en-US" sz="1200" dirty="0">
                <a:solidFill>
                  <a:srgbClr val="FF0000"/>
                </a:solidFill>
                <a:latin typeface="Fira Sans" panose="020B0503050000020004" pitchFamily="34" charset="0"/>
              </a:rPr>
              <a:t> clean </a:t>
            </a:r>
            <a:r>
              <a:rPr lang="en-US" sz="1200" dirty="0" err="1">
                <a:solidFill>
                  <a:srgbClr val="FF0000"/>
                </a:solidFill>
                <a:latin typeface="Fira Sans" panose="020B0503050000020004" pitchFamily="34" charset="0"/>
              </a:rPr>
              <a:t>eventdata</a:t>
            </a:r>
            <a:r>
              <a:rPr lang="en-US" sz="1200" dirty="0">
                <a:solidFill>
                  <a:srgbClr val="FF0000"/>
                </a:solidFill>
                <a:latin typeface="Fira Sans" panose="020B0503050000020004" pitchFamily="34" charset="0"/>
              </a:rPr>
              <a:t> –index _</a:t>
            </a:r>
            <a:r>
              <a:rPr lang="en-US" sz="1200" dirty="0" err="1">
                <a:solidFill>
                  <a:srgbClr val="FF0000"/>
                </a:solidFill>
                <a:latin typeface="Fira Sans" panose="020B0503050000020004" pitchFamily="34" charset="0"/>
              </a:rPr>
              <a:t>thefishbucket</a:t>
            </a:r>
            <a:endParaRPr lang="en-US" sz="1200" dirty="0">
              <a:solidFill>
                <a:srgbClr val="FF0000"/>
              </a:solidFill>
              <a:latin typeface="Fira Sans" panose="020B0503050000020004" pitchFamily="34" charset="0"/>
            </a:endParaRPr>
          </a:p>
          <a:p>
            <a:pPr marL="0" indent="0">
              <a:buNone/>
            </a:pPr>
            <a:endParaRPr lang="en-US" sz="1200" dirty="0">
              <a:solidFill>
                <a:srgbClr val="FF0000"/>
              </a:solidFill>
            </a:endParaRPr>
          </a:p>
          <a:p>
            <a:r>
              <a:rPr lang="en-US" sz="1600" dirty="0"/>
              <a:t>Stop </a:t>
            </a:r>
            <a:r>
              <a:rPr lang="en-US" sz="1600" dirty="0" err="1"/>
              <a:t>splunk</a:t>
            </a:r>
            <a:r>
              <a:rPr lang="en-US" sz="1600" dirty="0"/>
              <a:t> process, run the above, then start </a:t>
            </a:r>
            <a:r>
              <a:rPr lang="en-US" sz="1600" dirty="0" err="1"/>
              <a:t>splunk</a:t>
            </a:r>
            <a:r>
              <a:rPr lang="en-US" sz="1600" dirty="0"/>
              <a:t> process again. </a:t>
            </a:r>
          </a:p>
          <a:p>
            <a:r>
              <a:rPr lang="en-US" sz="1600" dirty="0"/>
              <a:t>You can achieve the above by deleting the /var/lib/</a:t>
            </a:r>
            <a:r>
              <a:rPr lang="en-US" sz="1600" dirty="0" err="1"/>
              <a:t>splunk</a:t>
            </a:r>
            <a:r>
              <a:rPr lang="en-US" sz="1600" dirty="0"/>
              <a:t>/</a:t>
            </a:r>
            <a:r>
              <a:rPr lang="en-US" sz="1600" dirty="0" err="1"/>
              <a:t>fishbucket</a:t>
            </a:r>
            <a:r>
              <a:rPr lang="en-US" sz="1600" dirty="0"/>
              <a:t> file with rm –r </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A9A8975-7737-E474-4FA4-3769D97B2AE7}"/>
              </a:ext>
            </a:extLst>
          </p:cNvPr>
          <p:cNvSpPr>
            <a:spLocks noGrp="1"/>
          </p:cNvSpPr>
          <p:nvPr>
            <p:ph type="sldNum" sz="quarter" idx="12"/>
          </p:nvPr>
        </p:nvSpPr>
        <p:spPr/>
        <p:txBody>
          <a:bodyPr/>
          <a:lstStyle/>
          <a:p>
            <a:r>
              <a:rPr lang="en-US"/>
              <a:t>|   </a:t>
            </a:r>
            <a:fld id="{24AA432E-61BB-4EF9-8610-004BEFB30EB4}" type="slidenum">
              <a:rPr lang="en-US" smtClean="0"/>
              <a:pPr/>
              <a:t>40</a:t>
            </a:fld>
            <a:endParaRPr lang="en-US" dirty="0"/>
          </a:p>
        </p:txBody>
      </p:sp>
    </p:spTree>
    <p:extLst>
      <p:ext uri="{BB962C8B-B14F-4D97-AF65-F5344CB8AC3E}">
        <p14:creationId xmlns:p14="http://schemas.microsoft.com/office/powerpoint/2010/main" val="327899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47074-5689-B64A-661D-9349B5D5AD00}"/>
              </a:ext>
            </a:extLst>
          </p:cNvPr>
          <p:cNvSpPr>
            <a:spLocks noGrp="1"/>
          </p:cNvSpPr>
          <p:nvPr>
            <p:ph type="title"/>
          </p:nvPr>
        </p:nvSpPr>
        <p:spPr/>
        <p:txBody>
          <a:bodyPr>
            <a:normAutofit/>
          </a:bodyPr>
          <a:lstStyle/>
          <a:p>
            <a:r>
              <a:rPr lang="en-US" sz="3600" dirty="0"/>
              <a:t>Installing Splunk Forwarder</a:t>
            </a:r>
          </a:p>
        </p:txBody>
      </p:sp>
      <p:sp>
        <p:nvSpPr>
          <p:cNvPr id="3" name="Content Placeholder 2">
            <a:extLst>
              <a:ext uri="{FF2B5EF4-FFF2-40B4-BE49-F238E27FC236}">
                <a16:creationId xmlns:a16="http://schemas.microsoft.com/office/drawing/2014/main" id="{E58C28ED-E6EE-0920-B3A1-64ABA90BCCD5}"/>
              </a:ext>
            </a:extLst>
          </p:cNvPr>
          <p:cNvSpPr>
            <a:spLocks noGrp="1"/>
          </p:cNvSpPr>
          <p:nvPr>
            <p:ph idx="1"/>
          </p:nvPr>
        </p:nvSpPr>
        <p:spPr/>
        <p:txBody>
          <a:bodyPr>
            <a:normAutofit/>
          </a:bodyPr>
          <a:lstStyle/>
          <a:p>
            <a:r>
              <a:rPr lang="en-US" sz="1600" dirty="0"/>
              <a:t>Data collection is achieved: </a:t>
            </a:r>
          </a:p>
          <a:p>
            <a:pPr marL="457200" indent="-457200">
              <a:buFont typeface="+mj-lt"/>
              <a:buAutoNum type="arabicPeriod"/>
            </a:pPr>
            <a:r>
              <a:rPr lang="en-US" sz="1600" dirty="0"/>
              <a:t>    deploy the forwarder directly on the endpoint and configure the forwarder to monitor the desired files </a:t>
            </a:r>
          </a:p>
          <a:p>
            <a:pPr marL="457200" indent="-457200">
              <a:buFont typeface="+mj-lt"/>
              <a:buAutoNum type="arabicPeriod"/>
            </a:pPr>
            <a:r>
              <a:rPr lang="en-US" sz="1600" dirty="0"/>
              <a:t>Deploy the forwarder on a dedicated machine ( configure the </a:t>
            </a:r>
            <a:r>
              <a:rPr lang="en-US" sz="1600" dirty="0" err="1"/>
              <a:t>inputs.conf</a:t>
            </a:r>
            <a:r>
              <a:rPr lang="en-US" sz="1600" dirty="0"/>
              <a:t> to listen on a specific port ) and have the logs forwarded to it.  Think of this forwarder instance as a syslog server </a:t>
            </a:r>
          </a:p>
          <a:p>
            <a:pPr marL="457200" indent="-457200">
              <a:buFont typeface="+mj-lt"/>
              <a:buAutoNum type="arabicPeriod"/>
            </a:pPr>
            <a:r>
              <a:rPr lang="en-US" sz="1600" dirty="0"/>
              <a:t>Deploy the forwarder to forward the logs to another forwarder ( Intermediate Forwarder )</a:t>
            </a:r>
          </a:p>
          <a:p>
            <a:r>
              <a:rPr lang="en-US" sz="1600" dirty="0"/>
              <a:t>In large scale deployments, we will use the deployment server to manage the Forwarders on the end machines </a:t>
            </a:r>
          </a:p>
          <a:p>
            <a:r>
              <a:rPr lang="en-US" sz="1600" dirty="0"/>
              <a:t>Useful commands: </a:t>
            </a:r>
          </a:p>
          <a:p>
            <a:pPr marL="0" indent="0">
              <a:buNone/>
            </a:pPr>
            <a:endParaRPr lang="en-US" dirty="0"/>
          </a:p>
          <a:p>
            <a:pPr marL="0" indent="0">
              <a:buNone/>
            </a:pPr>
            <a:r>
              <a:rPr lang="en-US" sz="1600" dirty="0">
                <a:solidFill>
                  <a:srgbClr val="FF0000"/>
                </a:solidFill>
              </a:rPr>
              <a:t>./</a:t>
            </a:r>
            <a:r>
              <a:rPr lang="en-US" sz="1600" dirty="0" err="1">
                <a:solidFill>
                  <a:srgbClr val="FF0000"/>
                </a:solidFill>
              </a:rPr>
              <a:t>splunk</a:t>
            </a:r>
            <a:r>
              <a:rPr lang="en-US" sz="1600" dirty="0">
                <a:solidFill>
                  <a:srgbClr val="FF0000"/>
                </a:solidFill>
              </a:rPr>
              <a:t> list forward-server </a:t>
            </a:r>
          </a:p>
          <a:p>
            <a:pPr marL="0" indent="0">
              <a:buNone/>
            </a:pPr>
            <a:r>
              <a:rPr lang="en-US" sz="1600" dirty="0">
                <a:solidFill>
                  <a:srgbClr val="FF0000"/>
                </a:solidFill>
              </a:rPr>
              <a:t>./</a:t>
            </a:r>
            <a:r>
              <a:rPr lang="en-US" sz="1600" dirty="0" err="1">
                <a:solidFill>
                  <a:srgbClr val="FF0000"/>
                </a:solidFill>
              </a:rPr>
              <a:t>splunk</a:t>
            </a:r>
            <a:r>
              <a:rPr lang="en-US" sz="1600" dirty="0">
                <a:solidFill>
                  <a:srgbClr val="FF0000"/>
                </a:solidFill>
              </a:rPr>
              <a:t> display listen </a:t>
            </a:r>
          </a:p>
          <a:p>
            <a:pPr marL="0" indent="0">
              <a:buNone/>
            </a:pPr>
            <a:endParaRPr lang="en-US" dirty="0"/>
          </a:p>
          <a:p>
            <a:pPr marL="0" indent="0">
              <a:buNone/>
            </a:pPr>
            <a:endParaRPr lang="en-US" dirty="0"/>
          </a:p>
          <a:p>
            <a:pPr marL="0" indent="0">
              <a:buNone/>
            </a:pPr>
            <a:r>
              <a:rPr lang="en-US" dirty="0"/>
              <a:t> </a:t>
            </a:r>
          </a:p>
          <a:p>
            <a:endParaRPr lang="en-US" dirty="0"/>
          </a:p>
        </p:txBody>
      </p:sp>
      <p:sp>
        <p:nvSpPr>
          <p:cNvPr id="4" name="Slide Number Placeholder 3">
            <a:extLst>
              <a:ext uri="{FF2B5EF4-FFF2-40B4-BE49-F238E27FC236}">
                <a16:creationId xmlns:a16="http://schemas.microsoft.com/office/drawing/2014/main" id="{4A5A2A45-8914-200F-110B-D26A7B0765F4}"/>
              </a:ext>
            </a:extLst>
          </p:cNvPr>
          <p:cNvSpPr>
            <a:spLocks noGrp="1"/>
          </p:cNvSpPr>
          <p:nvPr>
            <p:ph type="sldNum" sz="quarter" idx="12"/>
          </p:nvPr>
        </p:nvSpPr>
        <p:spPr/>
        <p:txBody>
          <a:bodyPr/>
          <a:lstStyle/>
          <a:p>
            <a:r>
              <a:rPr lang="en-US"/>
              <a:t>|   </a:t>
            </a:r>
            <a:fld id="{24AA432E-61BB-4EF9-8610-004BEFB30EB4}" type="slidenum">
              <a:rPr lang="en-US" smtClean="0"/>
              <a:pPr/>
              <a:t>41</a:t>
            </a:fld>
            <a:endParaRPr lang="en-US" dirty="0"/>
          </a:p>
        </p:txBody>
      </p:sp>
    </p:spTree>
    <p:extLst>
      <p:ext uri="{BB962C8B-B14F-4D97-AF65-F5344CB8AC3E}">
        <p14:creationId xmlns:p14="http://schemas.microsoft.com/office/powerpoint/2010/main" val="414207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9A031-A2E2-4135-AAE6-F54723E1BA39}"/>
              </a:ext>
            </a:extLst>
          </p:cNvPr>
          <p:cNvSpPr>
            <a:spLocks noGrp="1"/>
          </p:cNvSpPr>
          <p:nvPr>
            <p:ph type="title"/>
          </p:nvPr>
        </p:nvSpPr>
        <p:spPr/>
        <p:txBody>
          <a:bodyPr>
            <a:normAutofit/>
          </a:bodyPr>
          <a:lstStyle/>
          <a:p>
            <a:r>
              <a:rPr lang="en-US" sz="3600" dirty="0"/>
              <a:t>Splunk forwarder / Indexer configuration Lab Setup</a:t>
            </a:r>
          </a:p>
        </p:txBody>
      </p:sp>
      <p:sp>
        <p:nvSpPr>
          <p:cNvPr id="4" name="Slide Number Placeholder 3">
            <a:extLst>
              <a:ext uri="{FF2B5EF4-FFF2-40B4-BE49-F238E27FC236}">
                <a16:creationId xmlns:a16="http://schemas.microsoft.com/office/drawing/2014/main" id="{F466F848-5302-09E7-F96B-1CAB84AE6933}"/>
              </a:ext>
            </a:extLst>
          </p:cNvPr>
          <p:cNvSpPr>
            <a:spLocks noGrp="1"/>
          </p:cNvSpPr>
          <p:nvPr>
            <p:ph type="sldNum" sz="quarter" idx="12"/>
          </p:nvPr>
        </p:nvSpPr>
        <p:spPr/>
        <p:txBody>
          <a:bodyPr/>
          <a:lstStyle/>
          <a:p>
            <a:r>
              <a:rPr lang="en-US"/>
              <a:t>|   </a:t>
            </a:r>
            <a:fld id="{24AA432E-61BB-4EF9-8610-004BEFB30EB4}" type="slidenum">
              <a:rPr lang="en-US" smtClean="0"/>
              <a:pPr/>
              <a:t>42</a:t>
            </a:fld>
            <a:endParaRPr lang="en-US" dirty="0"/>
          </a:p>
        </p:txBody>
      </p:sp>
      <p:pic>
        <p:nvPicPr>
          <p:cNvPr id="7" name="Content Placeholder 6" descr="Diagram&#10;&#10;Description automatically generated">
            <a:extLst>
              <a:ext uri="{FF2B5EF4-FFF2-40B4-BE49-F238E27FC236}">
                <a16:creationId xmlns:a16="http://schemas.microsoft.com/office/drawing/2014/main" id="{83158E64-31AE-287F-FA56-38FBC0C814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962" y="1511693"/>
            <a:ext cx="8712384" cy="5287734"/>
          </a:xfrm>
        </p:spPr>
      </p:pic>
    </p:spTree>
    <p:extLst>
      <p:ext uri="{BB962C8B-B14F-4D97-AF65-F5344CB8AC3E}">
        <p14:creationId xmlns:p14="http://schemas.microsoft.com/office/powerpoint/2010/main" val="31978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60143-7FAD-2DAB-FA7B-CA33FA8BFC00}"/>
              </a:ext>
            </a:extLst>
          </p:cNvPr>
          <p:cNvSpPr>
            <a:spLocks noGrp="1"/>
          </p:cNvSpPr>
          <p:nvPr>
            <p:ph type="title"/>
          </p:nvPr>
        </p:nvSpPr>
        <p:spPr/>
        <p:txBody>
          <a:bodyPr>
            <a:normAutofit/>
          </a:bodyPr>
          <a:lstStyle/>
          <a:p>
            <a:r>
              <a:rPr lang="en-US" sz="3600" dirty="0">
                <a:solidFill>
                  <a:schemeClr val="tx2"/>
                </a:solidFill>
              </a:rPr>
              <a:t>Distributed Search </a:t>
            </a:r>
          </a:p>
        </p:txBody>
      </p:sp>
      <p:sp>
        <p:nvSpPr>
          <p:cNvPr id="3" name="Content Placeholder 2">
            <a:extLst>
              <a:ext uri="{FF2B5EF4-FFF2-40B4-BE49-F238E27FC236}">
                <a16:creationId xmlns:a16="http://schemas.microsoft.com/office/drawing/2014/main" id="{53B3C714-DD06-BD1A-EA11-3FA50BBC36A4}"/>
              </a:ext>
            </a:extLst>
          </p:cNvPr>
          <p:cNvSpPr>
            <a:spLocks noGrp="1"/>
          </p:cNvSpPr>
          <p:nvPr>
            <p:ph idx="1"/>
          </p:nvPr>
        </p:nvSpPr>
        <p:spPr/>
        <p:txBody>
          <a:bodyPr>
            <a:normAutofit lnSpcReduction="10000"/>
          </a:bodyPr>
          <a:lstStyle/>
          <a:p>
            <a:r>
              <a:rPr lang="en-US" sz="1600" dirty="0">
                <a:solidFill>
                  <a:schemeClr val="tx2"/>
                </a:solidFill>
              </a:rPr>
              <a:t>The Search Head dispatches the queries to the indexers ( Search Peers ) </a:t>
            </a:r>
          </a:p>
          <a:p>
            <a:r>
              <a:rPr lang="en-US" sz="1600" dirty="0">
                <a:solidFill>
                  <a:schemeClr val="tx2"/>
                </a:solidFill>
              </a:rPr>
              <a:t>Add the indexers ( search Peers ) to the Search Head by clicking on</a:t>
            </a:r>
            <a:r>
              <a:rPr lang="en-US" sz="1600" b="1" dirty="0">
                <a:solidFill>
                  <a:schemeClr val="tx2"/>
                </a:solidFill>
              </a:rPr>
              <a:t> Settings </a:t>
            </a:r>
            <a:r>
              <a:rPr lang="en-US" sz="1600" b="1" dirty="0">
                <a:solidFill>
                  <a:schemeClr val="tx2"/>
                </a:solidFill>
                <a:sym typeface="Wingdings" panose="05000000000000000000" pitchFamily="2" charset="2"/>
              </a:rPr>
              <a:t>Distributed Search -&gt; Search Peers </a:t>
            </a:r>
            <a:r>
              <a:rPr lang="en-US" sz="1600" dirty="0">
                <a:solidFill>
                  <a:schemeClr val="tx2"/>
                </a:solidFill>
                <a:sym typeface="Wingdings" panose="05000000000000000000" pitchFamily="2" charset="2"/>
              </a:rPr>
              <a:t>and add a </a:t>
            </a:r>
            <a:r>
              <a:rPr lang="en-US" sz="1600" b="1" dirty="0">
                <a:solidFill>
                  <a:schemeClr val="tx2"/>
                </a:solidFill>
                <a:sym typeface="Wingdings" panose="05000000000000000000" pitchFamily="2" charset="2"/>
              </a:rPr>
              <a:t>new Search Peer </a:t>
            </a:r>
            <a:r>
              <a:rPr lang="en-US" sz="1600" dirty="0">
                <a:solidFill>
                  <a:schemeClr val="tx2"/>
                </a:solidFill>
                <a:sym typeface="Wingdings" panose="05000000000000000000" pitchFamily="2" charset="2"/>
              </a:rPr>
              <a:t>or you can also edit the </a:t>
            </a:r>
            <a:r>
              <a:rPr lang="en-US" sz="1600" b="1" dirty="0" err="1">
                <a:solidFill>
                  <a:schemeClr val="tx2"/>
                </a:solidFill>
                <a:sym typeface="Wingdings" panose="05000000000000000000" pitchFamily="2" charset="2"/>
              </a:rPr>
              <a:t>distsearch.conf</a:t>
            </a:r>
            <a:r>
              <a:rPr lang="en-US" sz="1600" b="1" dirty="0">
                <a:solidFill>
                  <a:schemeClr val="tx2"/>
                </a:solidFill>
                <a:sym typeface="Wingdings" panose="05000000000000000000" pitchFamily="2" charset="2"/>
              </a:rPr>
              <a:t> </a:t>
            </a:r>
            <a:r>
              <a:rPr lang="en-US" sz="1600" dirty="0">
                <a:solidFill>
                  <a:schemeClr val="tx2"/>
                </a:solidFill>
                <a:sym typeface="Wingdings" panose="05000000000000000000" pitchFamily="2" charset="2"/>
              </a:rPr>
              <a:t>file under </a:t>
            </a:r>
          </a:p>
          <a:p>
            <a:pPr marL="0" indent="0">
              <a:buNone/>
            </a:pPr>
            <a:r>
              <a:rPr lang="en-US" sz="1600" b="1" i="0" u="none" strike="noStrike" kern="1200" baseline="0" dirty="0">
                <a:solidFill>
                  <a:schemeClr val="tx2"/>
                </a:solidFill>
              </a:rPr>
              <a:t>SPLUNK_HOME/</a:t>
            </a:r>
            <a:r>
              <a:rPr lang="en-US" sz="1600" b="1" i="0" u="none" strike="noStrike" kern="1200" baseline="0" dirty="0" err="1">
                <a:solidFill>
                  <a:schemeClr val="tx2"/>
                </a:solidFill>
              </a:rPr>
              <a:t>etc</a:t>
            </a:r>
            <a:r>
              <a:rPr lang="en-US" sz="1600" b="1" i="0" u="none" strike="noStrike" kern="1200" baseline="0" dirty="0">
                <a:solidFill>
                  <a:schemeClr val="tx2"/>
                </a:solidFill>
              </a:rPr>
              <a:t>/</a:t>
            </a:r>
            <a:r>
              <a:rPr lang="en-US" sz="1600" b="1" i="0" u="none" strike="noStrike" kern="1200" baseline="0" dirty="0" err="1">
                <a:solidFill>
                  <a:schemeClr val="tx2"/>
                </a:solidFill>
              </a:rPr>
              <a:t>system.local</a:t>
            </a:r>
            <a:endParaRPr lang="en-US" sz="1600" b="1" i="0" u="none" strike="noStrike" kern="1200" baseline="0" dirty="0">
              <a:solidFill>
                <a:schemeClr val="tx2"/>
              </a:solidFill>
            </a:endParaRPr>
          </a:p>
          <a:p>
            <a:pPr marL="0" indent="0">
              <a:buNone/>
            </a:pPr>
            <a:r>
              <a:rPr lang="en-US" sz="1600" dirty="0">
                <a:solidFill>
                  <a:schemeClr val="tx2"/>
                </a:solidFill>
                <a:sym typeface="Wingdings" panose="05000000000000000000" pitchFamily="2" charset="2"/>
              </a:rPr>
              <a:t>In this case </a:t>
            </a:r>
            <a:r>
              <a:rPr lang="en-US" sz="1600" b="1" dirty="0">
                <a:solidFill>
                  <a:schemeClr val="tx2"/>
                </a:solidFill>
                <a:sym typeface="Wingdings" panose="05000000000000000000" pitchFamily="2" charset="2"/>
              </a:rPr>
              <a:t>/opt/</a:t>
            </a:r>
            <a:r>
              <a:rPr lang="en-US" sz="1600" b="1" dirty="0" err="1">
                <a:solidFill>
                  <a:schemeClr val="tx2"/>
                </a:solidFill>
                <a:sym typeface="Wingdings" panose="05000000000000000000" pitchFamily="2" charset="2"/>
              </a:rPr>
              <a:t>splunk</a:t>
            </a:r>
            <a:r>
              <a:rPr lang="en-US" sz="1600" b="1" dirty="0">
                <a:solidFill>
                  <a:schemeClr val="tx2"/>
                </a:solidFill>
                <a:sym typeface="Wingdings" panose="05000000000000000000" pitchFamily="2" charset="2"/>
              </a:rPr>
              <a:t>/</a:t>
            </a:r>
            <a:r>
              <a:rPr lang="en-US" sz="1600" b="1" dirty="0" err="1">
                <a:solidFill>
                  <a:schemeClr val="tx2"/>
                </a:solidFill>
                <a:sym typeface="Wingdings" panose="05000000000000000000" pitchFamily="2" charset="2"/>
              </a:rPr>
              <a:t>etc</a:t>
            </a:r>
            <a:r>
              <a:rPr lang="en-US" sz="1600" b="1" dirty="0">
                <a:solidFill>
                  <a:schemeClr val="tx2"/>
                </a:solidFill>
                <a:sym typeface="Wingdings" panose="05000000000000000000" pitchFamily="2" charset="2"/>
              </a:rPr>
              <a:t>/system/local</a:t>
            </a:r>
          </a:p>
          <a:p>
            <a:pPr marL="0" indent="0">
              <a:buNone/>
            </a:pPr>
            <a:endParaRPr lang="en-US" sz="1600" b="1" dirty="0">
              <a:solidFill>
                <a:schemeClr val="tx2"/>
              </a:solidFill>
              <a:sym typeface="Wingdings" panose="05000000000000000000" pitchFamily="2" charset="2"/>
            </a:endParaRPr>
          </a:p>
          <a:p>
            <a:pPr marL="0" indent="0">
              <a:buNone/>
            </a:pPr>
            <a:r>
              <a:rPr lang="en-US" sz="1600" dirty="0">
                <a:solidFill>
                  <a:schemeClr val="tx2"/>
                </a:solidFill>
                <a:sym typeface="Wingdings" panose="05000000000000000000" pitchFamily="2" charset="2"/>
              </a:rPr>
              <a:t>[</a:t>
            </a:r>
            <a:r>
              <a:rPr lang="en-US" sz="1600" dirty="0" err="1">
                <a:solidFill>
                  <a:schemeClr val="tx2"/>
                </a:solidFill>
                <a:sym typeface="Wingdings" panose="05000000000000000000" pitchFamily="2" charset="2"/>
              </a:rPr>
              <a:t>distributedSearch</a:t>
            </a:r>
            <a:r>
              <a:rPr lang="en-US" sz="1600" dirty="0">
                <a:solidFill>
                  <a:schemeClr val="tx2"/>
                </a:solidFill>
                <a:sym typeface="Wingdings" panose="05000000000000000000" pitchFamily="2" charset="2"/>
              </a:rPr>
              <a:t>]</a:t>
            </a:r>
          </a:p>
          <a:p>
            <a:pPr marL="0" indent="0">
              <a:buNone/>
            </a:pPr>
            <a:r>
              <a:rPr lang="en-US" sz="1600" dirty="0">
                <a:solidFill>
                  <a:schemeClr val="tx2"/>
                </a:solidFill>
                <a:sym typeface="Wingdings" panose="05000000000000000000" pitchFamily="2" charset="2"/>
              </a:rPr>
              <a:t>servers = </a:t>
            </a:r>
            <a:r>
              <a:rPr lang="en-US" sz="1600">
                <a:solidFill>
                  <a:schemeClr val="tx2"/>
                </a:solidFill>
                <a:sym typeface="Wingdings" panose="05000000000000000000" pitchFamily="2" charset="2"/>
              </a:rPr>
              <a:t>https://INDEXER_</a:t>
            </a:r>
            <a:r>
              <a:rPr lang="en-US" sz="1600" dirty="0">
                <a:solidFill>
                  <a:schemeClr val="tx2"/>
                </a:solidFill>
                <a:sym typeface="Wingdings" panose="05000000000000000000" pitchFamily="2" charset="2"/>
              </a:rPr>
              <a:t>IP</a:t>
            </a:r>
            <a:r>
              <a:rPr lang="en-US" sz="1600">
                <a:solidFill>
                  <a:schemeClr val="tx2"/>
                </a:solidFill>
                <a:sym typeface="Wingdings" panose="05000000000000000000" pitchFamily="2" charset="2"/>
              </a:rPr>
              <a:t>_ADDRESS:</a:t>
            </a:r>
            <a:r>
              <a:rPr lang="en-US" sz="1600" dirty="0">
                <a:solidFill>
                  <a:schemeClr val="tx2"/>
                </a:solidFill>
                <a:sym typeface="Wingdings" panose="05000000000000000000" pitchFamily="2" charset="2"/>
              </a:rPr>
              <a:t>8089</a:t>
            </a:r>
          </a:p>
          <a:p>
            <a:pPr marL="0" indent="0">
              <a:buNone/>
            </a:pPr>
            <a:endParaRPr lang="en-US" sz="1600" b="1" dirty="0">
              <a:solidFill>
                <a:schemeClr val="tx2"/>
              </a:solidFill>
              <a:sym typeface="Wingdings" panose="05000000000000000000" pitchFamily="2" charset="2"/>
            </a:endParaRPr>
          </a:p>
          <a:p>
            <a:r>
              <a:rPr lang="en-US" sz="1600" dirty="0">
                <a:solidFill>
                  <a:schemeClr val="tx2"/>
                </a:solidFill>
                <a:sym typeface="Wingdings" panose="05000000000000000000" pitchFamily="2" charset="2"/>
              </a:rPr>
              <a:t>Search Head distributes what is called “</a:t>
            </a:r>
            <a:r>
              <a:rPr lang="en-US" sz="1600" dirty="0" err="1">
                <a:solidFill>
                  <a:schemeClr val="tx2"/>
                </a:solidFill>
                <a:sym typeface="Wingdings" panose="05000000000000000000" pitchFamily="2" charset="2"/>
              </a:rPr>
              <a:t>Knolwedge</a:t>
            </a:r>
            <a:r>
              <a:rPr lang="en-US" sz="1600" dirty="0">
                <a:solidFill>
                  <a:schemeClr val="tx2"/>
                </a:solidFill>
                <a:sym typeface="Wingdings" panose="05000000000000000000" pitchFamily="2" charset="2"/>
              </a:rPr>
              <a:t> Bundles” to the search peers which contain Knowledge Objects, and they are located under </a:t>
            </a:r>
            <a:r>
              <a:rPr lang="en-US" sz="1600" b="1" dirty="0">
                <a:solidFill>
                  <a:schemeClr val="tx2"/>
                </a:solidFill>
                <a:sym typeface="Wingdings" panose="05000000000000000000" pitchFamily="2" charset="2"/>
              </a:rPr>
              <a:t>SPLUNK_HOME/var/run </a:t>
            </a:r>
            <a:r>
              <a:rPr lang="en-US" sz="1600" dirty="0">
                <a:solidFill>
                  <a:schemeClr val="tx2"/>
                </a:solidFill>
                <a:sym typeface="Wingdings" panose="05000000000000000000" pitchFamily="2" charset="2"/>
              </a:rPr>
              <a:t>and </a:t>
            </a:r>
            <a:r>
              <a:rPr lang="en-US" sz="1600" b="1" dirty="0">
                <a:solidFill>
                  <a:schemeClr val="tx2"/>
                </a:solidFill>
                <a:sym typeface="Wingdings" panose="05000000000000000000" pitchFamily="2" charset="2"/>
              </a:rPr>
              <a:t>SPLUNK_HOME/var/run/</a:t>
            </a:r>
            <a:r>
              <a:rPr lang="en-US" sz="1600" b="1" dirty="0" err="1">
                <a:solidFill>
                  <a:schemeClr val="tx2"/>
                </a:solidFill>
                <a:sym typeface="Wingdings" panose="05000000000000000000" pitchFamily="2" charset="2"/>
              </a:rPr>
              <a:t>searchpeers</a:t>
            </a:r>
            <a:r>
              <a:rPr lang="en-US" sz="1600" b="1" dirty="0">
                <a:solidFill>
                  <a:schemeClr val="tx2"/>
                </a:solidFill>
                <a:sym typeface="Wingdings" panose="05000000000000000000" pitchFamily="2" charset="2"/>
              </a:rPr>
              <a:t> </a:t>
            </a:r>
            <a:r>
              <a:rPr lang="en-US" sz="1600" dirty="0">
                <a:solidFill>
                  <a:schemeClr val="tx2"/>
                </a:solidFill>
                <a:sym typeface="Wingdings" panose="05000000000000000000" pitchFamily="2" charset="2"/>
              </a:rPr>
              <a:t>for the Search Head and the Search Peer respectively. Knowledge objects are shared in clustered environment whereas dedicated search heads don’t. </a:t>
            </a:r>
          </a:p>
          <a:p>
            <a:r>
              <a:rPr lang="en-US" sz="1600" dirty="0">
                <a:solidFill>
                  <a:schemeClr val="tx2"/>
                </a:solidFill>
                <a:sym typeface="Wingdings" panose="05000000000000000000" pitchFamily="2" charset="2"/>
              </a:rPr>
              <a:t>In a distributed architecture where the Search peer is having performance issue, the search peer can be put in quarantine mode </a:t>
            </a:r>
          </a:p>
          <a:p>
            <a:r>
              <a:rPr lang="en-US" sz="1600" dirty="0">
                <a:solidFill>
                  <a:schemeClr val="tx2"/>
                </a:solidFill>
                <a:sym typeface="Wingdings" panose="05000000000000000000" pitchFamily="2" charset="2"/>
              </a:rPr>
              <a:t>Why multiple Search Heads? Mainly for access control, performance</a:t>
            </a:r>
          </a:p>
          <a:p>
            <a:pPr marL="0" indent="0">
              <a:buNone/>
            </a:pPr>
            <a:endParaRPr lang="en-US" sz="1600" dirty="0">
              <a:solidFill>
                <a:srgbClr val="000000"/>
              </a:solidFill>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p:txBody>
      </p:sp>
      <p:sp>
        <p:nvSpPr>
          <p:cNvPr id="4" name="Slide Number Placeholder 3">
            <a:extLst>
              <a:ext uri="{FF2B5EF4-FFF2-40B4-BE49-F238E27FC236}">
                <a16:creationId xmlns:a16="http://schemas.microsoft.com/office/drawing/2014/main" id="{FDD0E5BB-0FA9-6F46-45B4-A510D5FBBC82}"/>
              </a:ext>
            </a:extLst>
          </p:cNvPr>
          <p:cNvSpPr>
            <a:spLocks noGrp="1"/>
          </p:cNvSpPr>
          <p:nvPr>
            <p:ph type="sldNum" sz="quarter" idx="12"/>
          </p:nvPr>
        </p:nvSpPr>
        <p:spPr/>
        <p:txBody>
          <a:bodyPr/>
          <a:lstStyle/>
          <a:p>
            <a:r>
              <a:rPr lang="en-US"/>
              <a:t>|   </a:t>
            </a:r>
            <a:fld id="{24AA432E-61BB-4EF9-8610-004BEFB30EB4}" type="slidenum">
              <a:rPr lang="en-US" smtClean="0"/>
              <a:pPr/>
              <a:t>43</a:t>
            </a:fld>
            <a:endParaRPr lang="en-US" dirty="0"/>
          </a:p>
        </p:txBody>
      </p:sp>
    </p:spTree>
    <p:extLst>
      <p:ext uri="{BB962C8B-B14F-4D97-AF65-F5344CB8AC3E}">
        <p14:creationId xmlns:p14="http://schemas.microsoft.com/office/powerpoint/2010/main" val="392237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8AFC7-4146-A2B3-B8B1-FB0D59DDB980}"/>
              </a:ext>
            </a:extLst>
          </p:cNvPr>
          <p:cNvSpPr>
            <a:spLocks noGrp="1"/>
          </p:cNvSpPr>
          <p:nvPr>
            <p:ph type="title"/>
          </p:nvPr>
        </p:nvSpPr>
        <p:spPr/>
        <p:txBody>
          <a:bodyPr>
            <a:normAutofit/>
          </a:bodyPr>
          <a:lstStyle/>
          <a:p>
            <a:r>
              <a:rPr lang="en-US" sz="3600" dirty="0"/>
              <a:t>Why Integrate Splunk with LDAP</a:t>
            </a:r>
          </a:p>
        </p:txBody>
      </p:sp>
      <p:sp>
        <p:nvSpPr>
          <p:cNvPr id="3" name="Content Placeholder 2">
            <a:extLst>
              <a:ext uri="{FF2B5EF4-FFF2-40B4-BE49-F238E27FC236}">
                <a16:creationId xmlns:a16="http://schemas.microsoft.com/office/drawing/2014/main" id="{AC7E0EF0-BA6C-445B-360A-78B2310D740B}"/>
              </a:ext>
            </a:extLst>
          </p:cNvPr>
          <p:cNvSpPr>
            <a:spLocks noGrp="1"/>
          </p:cNvSpPr>
          <p:nvPr>
            <p:ph idx="1"/>
          </p:nvPr>
        </p:nvSpPr>
        <p:spPr/>
        <p:txBody>
          <a:bodyPr/>
          <a:lstStyle/>
          <a:p>
            <a:r>
              <a:rPr lang="en-US" sz="1600" dirty="0"/>
              <a:t>Local accounts are easy to set up, but difficult to manage</a:t>
            </a:r>
          </a:p>
          <a:p>
            <a:r>
              <a:rPr lang="en-US" sz="1600" dirty="0"/>
              <a:t>often corporate companies would have a directory service which is used for user management. Most commonly used approach is LDAP or commonly called AD authentication ( Active Directory ) </a:t>
            </a:r>
          </a:p>
          <a:p>
            <a:r>
              <a:rPr lang="en-US" sz="1600" dirty="0"/>
              <a:t>We can use existing AD Configuration to add and manage/update users / Groups and assign those groups to Splunk roles. </a:t>
            </a:r>
          </a:p>
          <a:p>
            <a:pPr marL="0"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956BF46-9E0B-330B-4666-E07C2B0B09D4}"/>
              </a:ext>
            </a:extLst>
          </p:cNvPr>
          <p:cNvSpPr>
            <a:spLocks noGrp="1"/>
          </p:cNvSpPr>
          <p:nvPr>
            <p:ph type="sldNum" sz="quarter" idx="12"/>
          </p:nvPr>
        </p:nvSpPr>
        <p:spPr/>
        <p:txBody>
          <a:bodyPr/>
          <a:lstStyle/>
          <a:p>
            <a:r>
              <a:rPr lang="en-US"/>
              <a:t>|   </a:t>
            </a:r>
            <a:fld id="{24AA432E-61BB-4EF9-8610-004BEFB30EB4}" type="slidenum">
              <a:rPr lang="en-US" smtClean="0"/>
              <a:pPr/>
              <a:t>44</a:t>
            </a:fld>
            <a:endParaRPr lang="en-US" dirty="0"/>
          </a:p>
        </p:txBody>
      </p:sp>
    </p:spTree>
    <p:extLst>
      <p:ext uri="{BB962C8B-B14F-4D97-AF65-F5344CB8AC3E}">
        <p14:creationId xmlns:p14="http://schemas.microsoft.com/office/powerpoint/2010/main" val="145057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2F23A-8C43-9CF2-0697-9B5B842B44B4}"/>
              </a:ext>
            </a:extLst>
          </p:cNvPr>
          <p:cNvSpPr>
            <a:spLocks noGrp="1"/>
          </p:cNvSpPr>
          <p:nvPr>
            <p:ph type="title"/>
          </p:nvPr>
        </p:nvSpPr>
        <p:spPr/>
        <p:txBody>
          <a:bodyPr>
            <a:normAutofit/>
          </a:bodyPr>
          <a:lstStyle/>
          <a:p>
            <a:r>
              <a:rPr lang="en-US" sz="4000" dirty="0"/>
              <a:t>how does this work?</a:t>
            </a:r>
            <a:endParaRPr lang="en-US" dirty="0"/>
          </a:p>
        </p:txBody>
      </p:sp>
      <p:sp>
        <p:nvSpPr>
          <p:cNvPr id="3" name="Content Placeholder 2">
            <a:extLst>
              <a:ext uri="{FF2B5EF4-FFF2-40B4-BE49-F238E27FC236}">
                <a16:creationId xmlns:a16="http://schemas.microsoft.com/office/drawing/2014/main" id="{B95FA6C3-D002-5E13-0ACE-498DE12FC303}"/>
              </a:ext>
            </a:extLst>
          </p:cNvPr>
          <p:cNvSpPr>
            <a:spLocks noGrp="1"/>
          </p:cNvSpPr>
          <p:nvPr>
            <p:ph idx="1"/>
          </p:nvPr>
        </p:nvSpPr>
        <p:spPr/>
        <p:txBody>
          <a:bodyPr/>
          <a:lstStyle/>
          <a:p>
            <a:pPr marL="342900" indent="-342900">
              <a:buFont typeface="+mj-lt"/>
              <a:buAutoNum type="arabicPeriod"/>
            </a:pPr>
            <a:r>
              <a:rPr lang="en-US" sz="1800" dirty="0"/>
              <a:t>The most common LDAP use case is serving as a central location for storing authentication information, such as usernames and passwords. You can use the stored authentication information on various applications to validate users.</a:t>
            </a:r>
          </a:p>
          <a:p>
            <a:pPr marL="342900" indent="-342900">
              <a:buFont typeface="+mj-lt"/>
              <a:buAutoNum type="arabicPeriod"/>
            </a:pPr>
            <a:r>
              <a:rPr lang="en-US" sz="1800" dirty="0">
                <a:effectLst/>
              </a:rPr>
              <a:t>The LDAP is a standard protocol for accessing directory Services, it authenticates and authorizes users to their resources. The protocol authenticates users with a bind request  that allows the user to communicate with an LDAP directory. To make LDAP queries, there must be an associated service account, or Bind DN, with permissions to access LDAP that exists. This will be the case for most LDAP environments, then map those groups in LDAP to </a:t>
            </a:r>
            <a:r>
              <a:rPr lang="en-US" sz="1800" dirty="0"/>
              <a:t>S</a:t>
            </a:r>
            <a:r>
              <a:rPr lang="en-US" sz="1800" dirty="0">
                <a:effectLst/>
              </a:rPr>
              <a:t>plunk Roles. </a:t>
            </a:r>
          </a:p>
          <a:p>
            <a:pPr marL="342900" indent="-342900">
              <a:buFont typeface="+mj-lt"/>
              <a:buAutoNum type="arabicPeriod"/>
            </a:pPr>
            <a:r>
              <a:rPr lang="en-US" sz="1800" dirty="0">
                <a:effectLst/>
              </a:rPr>
              <a:t>The user will need to have the ability to read LDAP information on all users and groups that need to log into Splunk.</a:t>
            </a:r>
            <a:endParaRPr lang="en-US" sz="1800" dirty="0"/>
          </a:p>
          <a:p>
            <a:endParaRPr lang="en-US" dirty="0"/>
          </a:p>
        </p:txBody>
      </p:sp>
      <p:sp>
        <p:nvSpPr>
          <p:cNvPr id="4" name="Slide Number Placeholder 3">
            <a:extLst>
              <a:ext uri="{FF2B5EF4-FFF2-40B4-BE49-F238E27FC236}">
                <a16:creationId xmlns:a16="http://schemas.microsoft.com/office/drawing/2014/main" id="{39A2AAC9-54F8-6070-F9BC-86AD242715E2}"/>
              </a:ext>
            </a:extLst>
          </p:cNvPr>
          <p:cNvSpPr>
            <a:spLocks noGrp="1"/>
          </p:cNvSpPr>
          <p:nvPr>
            <p:ph type="sldNum" sz="quarter" idx="12"/>
          </p:nvPr>
        </p:nvSpPr>
        <p:spPr/>
        <p:txBody>
          <a:bodyPr/>
          <a:lstStyle/>
          <a:p>
            <a:r>
              <a:rPr lang="en-US"/>
              <a:t>|   </a:t>
            </a:r>
            <a:fld id="{24AA432E-61BB-4EF9-8610-004BEFB30EB4}" type="slidenum">
              <a:rPr lang="en-US" smtClean="0"/>
              <a:pPr/>
              <a:t>45</a:t>
            </a:fld>
            <a:endParaRPr lang="en-US" dirty="0"/>
          </a:p>
        </p:txBody>
      </p:sp>
      <p:pic>
        <p:nvPicPr>
          <p:cNvPr id="6" name="Picture 5" descr="Text, letter&#10;&#10;Description automatically generated">
            <a:extLst>
              <a:ext uri="{FF2B5EF4-FFF2-40B4-BE49-F238E27FC236}">
                <a16:creationId xmlns:a16="http://schemas.microsoft.com/office/drawing/2014/main" id="{21194590-881F-3EFC-7682-F68E95AB95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8798" y="4196597"/>
            <a:ext cx="3373855" cy="2486531"/>
          </a:xfrm>
          <a:prstGeom prst="rect">
            <a:avLst/>
          </a:prstGeom>
        </p:spPr>
      </p:pic>
    </p:spTree>
    <p:extLst>
      <p:ext uri="{BB962C8B-B14F-4D97-AF65-F5344CB8AC3E}">
        <p14:creationId xmlns:p14="http://schemas.microsoft.com/office/powerpoint/2010/main" val="330148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E1114-3E75-CB2D-B478-7571D36E10D3}"/>
              </a:ext>
            </a:extLst>
          </p:cNvPr>
          <p:cNvSpPr>
            <a:spLocks noGrp="1"/>
          </p:cNvSpPr>
          <p:nvPr>
            <p:ph type="title"/>
          </p:nvPr>
        </p:nvSpPr>
        <p:spPr/>
        <p:txBody>
          <a:bodyPr/>
          <a:lstStyle/>
          <a:p>
            <a:r>
              <a:rPr lang="en-US" sz="4000" dirty="0"/>
              <a:t>how does this work?</a:t>
            </a:r>
            <a:endParaRPr lang="en-US" dirty="0"/>
          </a:p>
        </p:txBody>
      </p:sp>
      <p:sp>
        <p:nvSpPr>
          <p:cNvPr id="3" name="Content Placeholder 2">
            <a:extLst>
              <a:ext uri="{FF2B5EF4-FFF2-40B4-BE49-F238E27FC236}">
                <a16:creationId xmlns:a16="http://schemas.microsoft.com/office/drawing/2014/main" id="{F6C04D56-3747-9EDB-3DFF-DD758EB8DBE6}"/>
              </a:ext>
            </a:extLst>
          </p:cNvPr>
          <p:cNvSpPr>
            <a:spLocks noGrp="1"/>
          </p:cNvSpPr>
          <p:nvPr>
            <p:ph idx="1"/>
          </p:nvPr>
        </p:nvSpPr>
        <p:spPr/>
        <p:txBody>
          <a:bodyPr/>
          <a:lstStyle/>
          <a:p>
            <a:r>
              <a:rPr lang="en-US" sz="2000" dirty="0">
                <a:effectLst/>
              </a:rPr>
              <a:t>In its simplest form, an LDAP is a tree like structure </a:t>
            </a:r>
          </a:p>
          <a:p>
            <a:endParaRPr lang="en-US" dirty="0"/>
          </a:p>
        </p:txBody>
      </p:sp>
      <p:sp>
        <p:nvSpPr>
          <p:cNvPr id="4" name="Slide Number Placeholder 3">
            <a:extLst>
              <a:ext uri="{FF2B5EF4-FFF2-40B4-BE49-F238E27FC236}">
                <a16:creationId xmlns:a16="http://schemas.microsoft.com/office/drawing/2014/main" id="{55D90DD0-6F60-22DC-4E44-884DCCFFE190}"/>
              </a:ext>
            </a:extLst>
          </p:cNvPr>
          <p:cNvSpPr>
            <a:spLocks noGrp="1"/>
          </p:cNvSpPr>
          <p:nvPr>
            <p:ph type="sldNum" sz="quarter" idx="12"/>
          </p:nvPr>
        </p:nvSpPr>
        <p:spPr/>
        <p:txBody>
          <a:bodyPr/>
          <a:lstStyle/>
          <a:p>
            <a:r>
              <a:rPr lang="en-US"/>
              <a:t>|   </a:t>
            </a:r>
            <a:fld id="{24AA432E-61BB-4EF9-8610-004BEFB30EB4}" type="slidenum">
              <a:rPr lang="en-US" smtClean="0"/>
              <a:pPr/>
              <a:t>46</a:t>
            </a:fld>
            <a:endParaRPr lang="en-US" dirty="0"/>
          </a:p>
        </p:txBody>
      </p:sp>
      <p:pic>
        <p:nvPicPr>
          <p:cNvPr id="3076" name="Picture 4" descr="ldap">
            <a:extLst>
              <a:ext uri="{FF2B5EF4-FFF2-40B4-BE49-F238E27FC236}">
                <a16:creationId xmlns:a16="http://schemas.microsoft.com/office/drawing/2014/main" id="{8BF9A359-B853-8ADD-61C7-8EF926980A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5090" y="2065005"/>
            <a:ext cx="7048500" cy="467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433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E2F5D-EC4A-F3D7-34F1-85F2550170DE}"/>
              </a:ext>
            </a:extLst>
          </p:cNvPr>
          <p:cNvSpPr>
            <a:spLocks noGrp="1"/>
          </p:cNvSpPr>
          <p:nvPr>
            <p:ph type="title"/>
          </p:nvPr>
        </p:nvSpPr>
        <p:spPr/>
        <p:txBody>
          <a:bodyPr>
            <a:normAutofit/>
          </a:bodyPr>
          <a:lstStyle/>
          <a:p>
            <a:r>
              <a:rPr lang="en-US" sz="3600" dirty="0"/>
              <a:t>LDAP Configuration Prerequisites </a:t>
            </a:r>
          </a:p>
        </p:txBody>
      </p:sp>
      <p:sp>
        <p:nvSpPr>
          <p:cNvPr id="3" name="Content Placeholder 2">
            <a:extLst>
              <a:ext uri="{FF2B5EF4-FFF2-40B4-BE49-F238E27FC236}">
                <a16:creationId xmlns:a16="http://schemas.microsoft.com/office/drawing/2014/main" id="{A9708535-5969-D2C1-C064-7FD498EEE8C2}"/>
              </a:ext>
            </a:extLst>
          </p:cNvPr>
          <p:cNvSpPr>
            <a:spLocks noGrp="1"/>
          </p:cNvSpPr>
          <p:nvPr>
            <p:ph idx="1"/>
          </p:nvPr>
        </p:nvSpPr>
        <p:spPr/>
        <p:txBody>
          <a:bodyPr/>
          <a:lstStyle/>
          <a:p>
            <a:pPr algn="l">
              <a:buFont typeface="Arial" panose="020B0604020202020204" pitchFamily="34" charset="0"/>
              <a:buChar char="•"/>
            </a:pPr>
            <a:r>
              <a:rPr lang="en-US" sz="1600" b="0" i="0" dirty="0">
                <a:solidFill>
                  <a:srgbClr val="343434"/>
                </a:solidFill>
                <a:effectLst/>
              </a:rPr>
              <a:t>The host that is running LDAP ( Lik</a:t>
            </a:r>
            <a:r>
              <a:rPr lang="en-US" sz="1600" dirty="0">
                <a:solidFill>
                  <a:srgbClr val="343434"/>
                </a:solidFill>
              </a:rPr>
              <a:t>e Active Directory ) </a:t>
            </a:r>
            <a:endParaRPr lang="en-US" sz="1600" b="0" i="0" dirty="0">
              <a:solidFill>
                <a:srgbClr val="343434"/>
              </a:solidFill>
              <a:effectLst/>
            </a:endParaRPr>
          </a:p>
          <a:p>
            <a:pPr algn="l">
              <a:buFont typeface="Arial" panose="020B0604020202020204" pitchFamily="34" charset="0"/>
              <a:buChar char="•"/>
            </a:pPr>
            <a:r>
              <a:rPr lang="en-US" sz="1600" b="0" i="0" dirty="0">
                <a:solidFill>
                  <a:srgbClr val="343434"/>
                </a:solidFill>
                <a:effectLst/>
              </a:rPr>
              <a:t>The port where LDAP is running on this host (TCP/636 (SSL – Recommended) or TCP/389 (insecure)</a:t>
            </a:r>
          </a:p>
          <a:p>
            <a:pPr algn="l">
              <a:buFont typeface="Arial" panose="020B0604020202020204" pitchFamily="34" charset="0"/>
              <a:buChar char="•"/>
            </a:pPr>
            <a:r>
              <a:rPr lang="en-US" sz="1600" dirty="0">
                <a:solidFill>
                  <a:srgbClr val="343434"/>
                </a:solidFill>
              </a:rPr>
              <a:t>Connection Order</a:t>
            </a:r>
            <a:endParaRPr lang="en-US" sz="1600" b="0" i="0" dirty="0">
              <a:solidFill>
                <a:srgbClr val="343434"/>
              </a:solidFill>
              <a:effectLst/>
            </a:endParaRPr>
          </a:p>
          <a:p>
            <a:pPr algn="l">
              <a:buFont typeface="Arial" panose="020B0604020202020204" pitchFamily="34" charset="0"/>
              <a:buChar char="•"/>
            </a:pPr>
            <a:r>
              <a:rPr lang="en-US" sz="1600" b="0" i="0" dirty="0">
                <a:solidFill>
                  <a:srgbClr val="343434"/>
                </a:solidFill>
                <a:effectLst/>
              </a:rPr>
              <a:t>A service account that has permission to make a bind request to the LDAP server (Bind DN) </a:t>
            </a:r>
            <a:r>
              <a:rPr lang="en-US" sz="1600" dirty="0">
                <a:solidFill>
                  <a:srgbClr val="343434"/>
                </a:solidFill>
              </a:rPr>
              <a:t>It is recommended you should not use default AD administrator account or your own AD login here. You should create a dedicate account for Splunk – no AD administrative privilege required on this account.</a:t>
            </a:r>
          </a:p>
          <a:p>
            <a:pPr algn="l">
              <a:buFont typeface="Arial" panose="020B0604020202020204" pitchFamily="34" charset="0"/>
              <a:buChar char="•"/>
            </a:pPr>
            <a:r>
              <a:rPr lang="en-US" sz="1600" b="0" i="0" dirty="0">
                <a:solidFill>
                  <a:srgbClr val="343434"/>
                </a:solidFill>
                <a:effectLst/>
              </a:rPr>
              <a:t>A password associated with the Bind DN user</a:t>
            </a:r>
          </a:p>
          <a:p>
            <a:pPr algn="l">
              <a:buFont typeface="Arial" panose="020B0604020202020204" pitchFamily="34" charset="0"/>
              <a:buChar char="•"/>
            </a:pPr>
            <a:r>
              <a:rPr lang="en-US" sz="1600" b="0" i="0" dirty="0">
                <a:solidFill>
                  <a:srgbClr val="343434"/>
                </a:solidFill>
                <a:effectLst/>
              </a:rPr>
              <a:t>The location of LDAP </a:t>
            </a:r>
            <a:r>
              <a:rPr lang="en-US" sz="1600" dirty="0">
                <a:solidFill>
                  <a:srgbClr val="343434"/>
                </a:solidFill>
              </a:rPr>
              <a:t>U</a:t>
            </a:r>
            <a:r>
              <a:rPr lang="en-US" sz="1600" b="0" i="0" dirty="0">
                <a:solidFill>
                  <a:srgbClr val="343434"/>
                </a:solidFill>
                <a:effectLst/>
              </a:rPr>
              <a:t>sers data in your LDAP tree structure (referred to the User Base DN)</a:t>
            </a:r>
          </a:p>
          <a:p>
            <a:pPr algn="l">
              <a:buFont typeface="Arial" panose="020B0604020202020204" pitchFamily="34" charset="0"/>
              <a:buChar char="•"/>
            </a:pPr>
            <a:r>
              <a:rPr lang="en-US" sz="1600" b="0" i="0" dirty="0">
                <a:solidFill>
                  <a:srgbClr val="343434"/>
                </a:solidFill>
                <a:effectLst/>
              </a:rPr>
              <a:t>The location of groups where Splunk will look for AD groups in LDAP (referred to the Group Base DN)</a:t>
            </a:r>
          </a:p>
          <a:p>
            <a:endParaRPr lang="en-US" dirty="0"/>
          </a:p>
        </p:txBody>
      </p:sp>
      <p:sp>
        <p:nvSpPr>
          <p:cNvPr id="4" name="Slide Number Placeholder 3">
            <a:extLst>
              <a:ext uri="{FF2B5EF4-FFF2-40B4-BE49-F238E27FC236}">
                <a16:creationId xmlns:a16="http://schemas.microsoft.com/office/drawing/2014/main" id="{39D113C8-9491-6803-9507-444C922C3920}"/>
              </a:ext>
            </a:extLst>
          </p:cNvPr>
          <p:cNvSpPr>
            <a:spLocks noGrp="1"/>
          </p:cNvSpPr>
          <p:nvPr>
            <p:ph type="sldNum" sz="quarter" idx="12"/>
          </p:nvPr>
        </p:nvSpPr>
        <p:spPr/>
        <p:txBody>
          <a:bodyPr/>
          <a:lstStyle/>
          <a:p>
            <a:r>
              <a:rPr lang="en-US"/>
              <a:t>|   </a:t>
            </a:r>
            <a:fld id="{24AA432E-61BB-4EF9-8610-004BEFB30EB4}" type="slidenum">
              <a:rPr lang="en-US" smtClean="0"/>
              <a:pPr/>
              <a:t>47</a:t>
            </a:fld>
            <a:endParaRPr lang="en-US" dirty="0"/>
          </a:p>
        </p:txBody>
      </p:sp>
    </p:spTree>
    <p:extLst>
      <p:ext uri="{BB962C8B-B14F-4D97-AF65-F5344CB8AC3E}">
        <p14:creationId xmlns:p14="http://schemas.microsoft.com/office/powerpoint/2010/main" val="247390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0C-47EC-388F-B7CB-EA9E1B406B27}"/>
              </a:ext>
            </a:extLst>
          </p:cNvPr>
          <p:cNvSpPr>
            <a:spLocks noGrp="1"/>
          </p:cNvSpPr>
          <p:nvPr>
            <p:ph type="title"/>
          </p:nvPr>
        </p:nvSpPr>
        <p:spPr/>
        <p:txBody>
          <a:bodyPr/>
          <a:lstStyle/>
          <a:p>
            <a:r>
              <a:rPr lang="en-US" dirty="0"/>
              <a:t> </a:t>
            </a:r>
          </a:p>
        </p:txBody>
      </p:sp>
      <p:sp>
        <p:nvSpPr>
          <p:cNvPr id="4" name="Slide Number Placeholder 3">
            <a:extLst>
              <a:ext uri="{FF2B5EF4-FFF2-40B4-BE49-F238E27FC236}">
                <a16:creationId xmlns:a16="http://schemas.microsoft.com/office/drawing/2014/main" id="{EC7F9650-2FFF-E2B3-5A0A-2981EA0D8979}"/>
              </a:ext>
            </a:extLst>
          </p:cNvPr>
          <p:cNvSpPr>
            <a:spLocks noGrp="1"/>
          </p:cNvSpPr>
          <p:nvPr>
            <p:ph type="sldNum" sz="quarter" idx="12"/>
          </p:nvPr>
        </p:nvSpPr>
        <p:spPr/>
        <p:txBody>
          <a:bodyPr/>
          <a:lstStyle/>
          <a:p>
            <a:r>
              <a:rPr lang="en-US"/>
              <a:t>|   </a:t>
            </a:r>
            <a:fld id="{24AA432E-61BB-4EF9-8610-004BEFB30EB4}" type="slidenum">
              <a:rPr lang="en-US" smtClean="0"/>
              <a:pPr/>
              <a:t>48</a:t>
            </a:fld>
            <a:endParaRPr lang="en-US" dirty="0"/>
          </a:p>
        </p:txBody>
      </p:sp>
      <p:pic>
        <p:nvPicPr>
          <p:cNvPr id="5" name="Content Placeholder 4" descr="Text, letter&#10;&#10;Description automatically generated">
            <a:extLst>
              <a:ext uri="{FF2B5EF4-FFF2-40B4-BE49-F238E27FC236}">
                <a16:creationId xmlns:a16="http://schemas.microsoft.com/office/drawing/2014/main" id="{868C7171-73D7-BA16-8F60-8020BAEA4B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923" y="203074"/>
            <a:ext cx="8872057" cy="6538706"/>
          </a:xfrm>
          <a:prstGeom prst="rect">
            <a:avLst/>
          </a:prstGeom>
        </p:spPr>
      </p:pic>
    </p:spTree>
    <p:extLst>
      <p:ext uri="{BB962C8B-B14F-4D97-AF65-F5344CB8AC3E}">
        <p14:creationId xmlns:p14="http://schemas.microsoft.com/office/powerpoint/2010/main" val="221917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C3124-9146-3A81-B333-E6028BCCFF30}"/>
              </a:ext>
            </a:extLst>
          </p:cNvPr>
          <p:cNvSpPr>
            <a:spLocks noGrp="1"/>
          </p:cNvSpPr>
          <p:nvPr>
            <p:ph type="title"/>
          </p:nvPr>
        </p:nvSpPr>
        <p:spPr/>
        <p:txBody>
          <a:bodyPr/>
          <a:lstStyle/>
          <a:p>
            <a:r>
              <a:rPr lang="en-US" sz="4000" dirty="0"/>
              <a:t>Integrate Splunk with LDAP</a:t>
            </a:r>
            <a:endParaRPr lang="en-US" dirty="0"/>
          </a:p>
        </p:txBody>
      </p:sp>
      <p:sp>
        <p:nvSpPr>
          <p:cNvPr id="3" name="Content Placeholder 2">
            <a:extLst>
              <a:ext uri="{FF2B5EF4-FFF2-40B4-BE49-F238E27FC236}">
                <a16:creationId xmlns:a16="http://schemas.microsoft.com/office/drawing/2014/main" id="{607C61B5-8BE1-B576-C0A8-ADA702935382}"/>
              </a:ext>
            </a:extLst>
          </p:cNvPr>
          <p:cNvSpPr>
            <a:spLocks noGrp="1"/>
          </p:cNvSpPr>
          <p:nvPr>
            <p:ph idx="1"/>
          </p:nvPr>
        </p:nvSpPr>
        <p:spPr/>
        <p:txBody>
          <a:bodyPr/>
          <a:lstStyle/>
          <a:p>
            <a:r>
              <a:rPr lang="en-US" dirty="0"/>
              <a:t>Via the Splunk Web </a:t>
            </a:r>
          </a:p>
          <a:p>
            <a:pPr marL="0" indent="0">
              <a:buNone/>
            </a:pPr>
            <a:endParaRPr lang="en-US" dirty="0"/>
          </a:p>
          <a:p>
            <a:pPr marL="457200" indent="-457200">
              <a:buAutoNum type="arabicPeriod"/>
            </a:pPr>
            <a:r>
              <a:rPr lang="en-US" dirty="0"/>
              <a:t>Create an LDAP Strategy</a:t>
            </a:r>
          </a:p>
          <a:p>
            <a:pPr marL="457200" indent="-457200">
              <a:buAutoNum type="arabicPeriod"/>
            </a:pPr>
            <a:r>
              <a:rPr lang="en-US" dirty="0"/>
              <a:t>Map User Groups to a Splunk Role </a:t>
            </a:r>
          </a:p>
          <a:p>
            <a:pPr marL="0" indent="0">
              <a:buNone/>
            </a:pPr>
            <a:endParaRPr lang="en-US" dirty="0"/>
          </a:p>
          <a:p>
            <a:r>
              <a:rPr lang="en-US" dirty="0"/>
              <a:t>By creating </a:t>
            </a:r>
            <a:r>
              <a:rPr lang="en-US" dirty="0" err="1"/>
              <a:t>authentication.conf</a:t>
            </a:r>
            <a:r>
              <a:rPr lang="en-US" dirty="0"/>
              <a:t> file as part of an App </a:t>
            </a:r>
          </a:p>
        </p:txBody>
      </p:sp>
      <p:sp>
        <p:nvSpPr>
          <p:cNvPr id="4" name="Slide Number Placeholder 3">
            <a:extLst>
              <a:ext uri="{FF2B5EF4-FFF2-40B4-BE49-F238E27FC236}">
                <a16:creationId xmlns:a16="http://schemas.microsoft.com/office/drawing/2014/main" id="{54AD0FFE-806D-D13F-1024-B6EFE24B6141}"/>
              </a:ext>
            </a:extLst>
          </p:cNvPr>
          <p:cNvSpPr>
            <a:spLocks noGrp="1"/>
          </p:cNvSpPr>
          <p:nvPr>
            <p:ph type="sldNum" sz="quarter" idx="12"/>
          </p:nvPr>
        </p:nvSpPr>
        <p:spPr/>
        <p:txBody>
          <a:bodyPr/>
          <a:lstStyle/>
          <a:p>
            <a:r>
              <a:rPr lang="en-US"/>
              <a:t>|   </a:t>
            </a:r>
            <a:fld id="{24AA432E-61BB-4EF9-8610-004BEFB30EB4}" type="slidenum">
              <a:rPr lang="en-US" smtClean="0"/>
              <a:pPr/>
              <a:t>49</a:t>
            </a:fld>
            <a:endParaRPr lang="en-US" dirty="0"/>
          </a:p>
        </p:txBody>
      </p:sp>
    </p:spTree>
    <p:extLst>
      <p:ext uri="{BB962C8B-B14F-4D97-AF65-F5344CB8AC3E}">
        <p14:creationId xmlns:p14="http://schemas.microsoft.com/office/powerpoint/2010/main" val="39767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E5B8B-68C4-184B-94DA-219000954C75}"/>
              </a:ext>
            </a:extLst>
          </p:cNvPr>
          <p:cNvSpPr>
            <a:spLocks noGrp="1"/>
          </p:cNvSpPr>
          <p:nvPr>
            <p:ph type="title"/>
          </p:nvPr>
        </p:nvSpPr>
        <p:spPr/>
        <p:txBody>
          <a:bodyPr/>
          <a:lstStyle/>
          <a:p>
            <a:r>
              <a:rPr lang="en-US" dirty="0"/>
              <a:t>Splunk in Real World! </a:t>
            </a:r>
          </a:p>
        </p:txBody>
      </p:sp>
      <p:sp>
        <p:nvSpPr>
          <p:cNvPr id="5" name="Slide Number Placeholder 4">
            <a:extLst>
              <a:ext uri="{FF2B5EF4-FFF2-40B4-BE49-F238E27FC236}">
                <a16:creationId xmlns:a16="http://schemas.microsoft.com/office/drawing/2014/main" id="{C2EFF0F7-3204-E299-0028-2C4747EFAD1F}"/>
              </a:ext>
            </a:extLst>
          </p:cNvPr>
          <p:cNvSpPr>
            <a:spLocks noGrp="1"/>
          </p:cNvSpPr>
          <p:nvPr>
            <p:ph type="sldNum" sz="quarter" idx="12"/>
          </p:nvPr>
        </p:nvSpPr>
        <p:spPr/>
        <p:txBody>
          <a:bodyPr/>
          <a:lstStyle/>
          <a:p>
            <a:r>
              <a:rPr lang="en-US"/>
              <a:t>|   </a:t>
            </a:r>
            <a:fld id="{24AA432E-61BB-4EF9-8610-004BEFB30EB4}" type="slidenum">
              <a:rPr lang="en-US" smtClean="0"/>
              <a:pPr/>
              <a:t>5</a:t>
            </a:fld>
            <a:endParaRPr lang="en-US" dirty="0"/>
          </a:p>
        </p:txBody>
      </p:sp>
      <p:pic>
        <p:nvPicPr>
          <p:cNvPr id="2050" name="Picture 2" descr="Reliabilityweb ITT Releases the i-ALERT3 Sensor to Significantly Expand Machine  Health Protection">
            <a:extLst>
              <a:ext uri="{FF2B5EF4-FFF2-40B4-BE49-F238E27FC236}">
                <a16:creationId xmlns:a16="http://schemas.microsoft.com/office/drawing/2014/main" id="{F7EB56B8-1E01-7094-D5D5-BEFFD2EF0D7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36302" y="1600200"/>
            <a:ext cx="9138295" cy="4576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19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3F25-5ECA-467E-8EDE-311D51278CFD}"/>
              </a:ext>
            </a:extLst>
          </p:cNvPr>
          <p:cNvSpPr>
            <a:spLocks noGrp="1"/>
          </p:cNvSpPr>
          <p:nvPr>
            <p:ph type="title"/>
          </p:nvPr>
        </p:nvSpPr>
        <p:spPr/>
        <p:txBody>
          <a:bodyPr/>
          <a:lstStyle/>
          <a:p>
            <a:endParaRPr lang="en-FR"/>
          </a:p>
        </p:txBody>
      </p:sp>
      <p:sp>
        <p:nvSpPr>
          <p:cNvPr id="3" name="Content Placeholder 2">
            <a:extLst>
              <a:ext uri="{FF2B5EF4-FFF2-40B4-BE49-F238E27FC236}">
                <a16:creationId xmlns:a16="http://schemas.microsoft.com/office/drawing/2014/main" id="{FEDDB9A5-EEBF-1138-E15D-607A4FA0F781}"/>
              </a:ext>
            </a:extLst>
          </p:cNvPr>
          <p:cNvSpPr>
            <a:spLocks noGrp="1"/>
          </p:cNvSpPr>
          <p:nvPr>
            <p:ph idx="1"/>
          </p:nvPr>
        </p:nvSpPr>
        <p:spPr/>
        <p:txBody>
          <a:bodyPr>
            <a:normAutofit fontScale="77500" lnSpcReduction="20000"/>
          </a:bodyPr>
          <a:lstStyle/>
          <a:p>
            <a:r>
              <a:rPr lang="en-GB" dirty="0">
                <a:hlinkClick r:id="rId2"/>
              </a:rPr>
              <a:t>https://docs.splunk.com/Splexicon:Tsidxfile#:~:text=tsidx%20file,-noun&amp;text=A%20time%2Dseries%20index%20file,contents%20of%20an%20index%20bucket</a:t>
            </a:r>
            <a:r>
              <a:rPr lang="en-GB" dirty="0"/>
              <a:t>.</a:t>
            </a:r>
          </a:p>
          <a:p>
            <a:endParaRPr lang="en-GB" dirty="0"/>
          </a:p>
          <a:p>
            <a:pPr algn="l"/>
            <a:r>
              <a:rPr lang="en-GB" b="0" i="0" dirty="0">
                <a:solidFill>
                  <a:srgbClr val="474444"/>
                </a:solidFill>
                <a:effectLst/>
                <a:latin typeface="proxima_nova"/>
              </a:rPr>
              <a:t>A time-series index file, also called an </a:t>
            </a:r>
            <a:r>
              <a:rPr lang="en-GB" b="1" i="0" u="none" strike="noStrike" dirty="0">
                <a:solidFill>
                  <a:srgbClr val="2A80B9"/>
                </a:solidFill>
                <a:effectLst/>
                <a:latin typeface="proxima_nova"/>
                <a:hlinkClick r:id="rId3" tooltip="Splexicon:Indexfiles"/>
              </a:rPr>
              <a:t>index file</a:t>
            </a:r>
            <a:r>
              <a:rPr lang="en-GB" b="0" i="0" dirty="0">
                <a:solidFill>
                  <a:srgbClr val="474444"/>
                </a:solidFill>
                <a:effectLst/>
                <a:latin typeface="proxima_nova"/>
              </a:rPr>
              <a:t>. A </a:t>
            </a:r>
            <a:r>
              <a:rPr lang="en-GB" b="0" i="0" dirty="0" err="1">
                <a:solidFill>
                  <a:srgbClr val="474444"/>
                </a:solidFill>
                <a:effectLst/>
                <a:latin typeface="proxima_nova"/>
              </a:rPr>
              <a:t>tsidx</a:t>
            </a:r>
            <a:r>
              <a:rPr lang="en-GB" b="0" i="0" dirty="0">
                <a:solidFill>
                  <a:srgbClr val="474444"/>
                </a:solidFill>
                <a:effectLst/>
                <a:latin typeface="proxima_nova"/>
              </a:rPr>
              <a:t> file associates each unique keyword in your data with location references to </a:t>
            </a:r>
            <a:r>
              <a:rPr lang="en-GB" b="1" i="0" u="none" strike="noStrike" dirty="0">
                <a:solidFill>
                  <a:srgbClr val="2A80B9"/>
                </a:solidFill>
                <a:effectLst/>
                <a:latin typeface="proxima_nova"/>
                <a:hlinkClick r:id="rId4" tooltip="Splexicon:Event"/>
              </a:rPr>
              <a:t>events</a:t>
            </a:r>
            <a:r>
              <a:rPr lang="en-GB" b="0" i="0" dirty="0">
                <a:solidFill>
                  <a:srgbClr val="474444"/>
                </a:solidFill>
                <a:effectLst/>
                <a:latin typeface="proxima_nova"/>
              </a:rPr>
              <a:t>, which are stored in a companion </a:t>
            </a:r>
            <a:r>
              <a:rPr lang="en-GB" b="1" i="0" u="none" strike="noStrike" dirty="0">
                <a:solidFill>
                  <a:srgbClr val="2A80B9"/>
                </a:solidFill>
                <a:effectLst/>
                <a:latin typeface="proxima_nova"/>
                <a:hlinkClick r:id="rId5" tooltip="Splexicon:Rawdatafile"/>
              </a:rPr>
              <a:t>rawdata file</a:t>
            </a:r>
            <a:r>
              <a:rPr lang="en-GB" b="0" i="0" dirty="0">
                <a:solidFill>
                  <a:srgbClr val="474444"/>
                </a:solidFill>
                <a:effectLst/>
                <a:latin typeface="proxima_nova"/>
              </a:rPr>
              <a:t>. Together, the </a:t>
            </a:r>
            <a:r>
              <a:rPr lang="en-GB" b="0" i="0" dirty="0" err="1">
                <a:solidFill>
                  <a:srgbClr val="474444"/>
                </a:solidFill>
                <a:effectLst/>
                <a:latin typeface="proxima_nova"/>
              </a:rPr>
              <a:t>rawdata</a:t>
            </a:r>
            <a:r>
              <a:rPr lang="en-GB" b="0" i="0" dirty="0">
                <a:solidFill>
                  <a:srgbClr val="474444"/>
                </a:solidFill>
                <a:effectLst/>
                <a:latin typeface="proxima_nova"/>
              </a:rPr>
              <a:t> file and its related </a:t>
            </a:r>
            <a:r>
              <a:rPr lang="en-GB" b="0" i="0" dirty="0" err="1">
                <a:solidFill>
                  <a:srgbClr val="474444"/>
                </a:solidFill>
                <a:effectLst/>
                <a:latin typeface="proxima_nova"/>
              </a:rPr>
              <a:t>tsidx</a:t>
            </a:r>
            <a:r>
              <a:rPr lang="en-GB" b="0" i="0" dirty="0">
                <a:solidFill>
                  <a:srgbClr val="474444"/>
                </a:solidFill>
                <a:effectLst/>
                <a:latin typeface="proxima_nova"/>
              </a:rPr>
              <a:t> files make up the contents of an index </a:t>
            </a:r>
            <a:r>
              <a:rPr lang="en-GB" b="1" i="0" u="none" strike="noStrike" dirty="0">
                <a:solidFill>
                  <a:srgbClr val="2A80B9"/>
                </a:solidFill>
                <a:effectLst/>
                <a:latin typeface="proxima_nova"/>
                <a:hlinkClick r:id="rId6" tooltip="Splexicon:Bucket"/>
              </a:rPr>
              <a:t>bucket</a:t>
            </a:r>
            <a:r>
              <a:rPr lang="en-GB" b="0" i="0" dirty="0">
                <a:solidFill>
                  <a:srgbClr val="474444"/>
                </a:solidFill>
                <a:effectLst/>
                <a:latin typeface="proxima_nova"/>
              </a:rPr>
              <a:t>.</a:t>
            </a:r>
          </a:p>
          <a:p>
            <a:br>
              <a:rPr lang="en-GB" dirty="0"/>
            </a:br>
            <a:r>
              <a:rPr lang="en-GB" dirty="0"/>
              <a:t>demo to show </a:t>
            </a:r>
          </a:p>
          <a:p>
            <a:r>
              <a:rPr lang="en-GB" dirty="0">
                <a:effectLst/>
                <a:latin typeface="Helvetica Neue" panose="02000503000000020004" pitchFamily="2" charset="0"/>
              </a:rPr>
              <a:t>Adding an index ( demo ) via the web, as well as via CLI </a:t>
            </a:r>
          </a:p>
          <a:p>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effectLst/>
                <a:latin typeface="Helvetica Neue" panose="02000503000000020004" pitchFamily="2" charset="0"/>
              </a:rPr>
              <a:t>Then add data for illustration purposes </a:t>
            </a:r>
          </a:p>
          <a:p>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effectLst/>
                <a:latin typeface="Helvetica Neue" panose="02000503000000020004" pitchFamily="2" charset="0"/>
              </a:rPr>
              <a:t>Manage indexes via the web ( illustration and explanation ) </a:t>
            </a:r>
          </a:p>
          <a:p>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effectLst/>
                <a:latin typeface="Helvetica Neue" panose="02000503000000020004" pitchFamily="2" charset="0"/>
              </a:rPr>
              <a:t>Explanation of the </a:t>
            </a:r>
            <a:r>
              <a:rPr lang="en-GB" dirty="0" err="1">
                <a:effectLst/>
                <a:latin typeface="Helvetica Neue" panose="02000503000000020004" pitchFamily="2" charset="0"/>
              </a:rPr>
              <a:t>indexes.conf</a:t>
            </a:r>
            <a:r>
              <a:rPr lang="en-GB" dirty="0">
                <a:effectLst/>
                <a:latin typeface="Helvetica Neue" panose="02000503000000020004" pitchFamily="2" charset="0"/>
              </a:rPr>
              <a:t> file </a:t>
            </a:r>
          </a:p>
          <a:p>
            <a:endParaRPr lang="en-FR" dirty="0"/>
          </a:p>
        </p:txBody>
      </p:sp>
      <p:sp>
        <p:nvSpPr>
          <p:cNvPr id="5" name="Slide Number Placeholder 4">
            <a:extLst>
              <a:ext uri="{FF2B5EF4-FFF2-40B4-BE49-F238E27FC236}">
                <a16:creationId xmlns:a16="http://schemas.microsoft.com/office/drawing/2014/main" id="{AA4C2D8A-B911-06EB-0354-7B9A431B826D}"/>
              </a:ext>
            </a:extLst>
          </p:cNvPr>
          <p:cNvSpPr>
            <a:spLocks noGrp="1"/>
          </p:cNvSpPr>
          <p:nvPr>
            <p:ph type="sldNum" sz="quarter" idx="12"/>
          </p:nvPr>
        </p:nvSpPr>
        <p:spPr/>
        <p:txBody>
          <a:bodyPr/>
          <a:lstStyle/>
          <a:p>
            <a:r>
              <a:rPr lang="en-US"/>
              <a:t>|   </a:t>
            </a:r>
            <a:fld id="{24AA432E-61BB-4EF9-8610-004BEFB30EB4}" type="slidenum">
              <a:rPr lang="en-US" smtClean="0"/>
              <a:pPr/>
              <a:t>50</a:t>
            </a:fld>
            <a:endParaRPr lang="en-US" dirty="0"/>
          </a:p>
        </p:txBody>
      </p:sp>
    </p:spTree>
    <p:extLst>
      <p:ext uri="{BB962C8B-B14F-4D97-AF65-F5344CB8AC3E}">
        <p14:creationId xmlns:p14="http://schemas.microsoft.com/office/powerpoint/2010/main" val="151719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BEA8A-F374-E45A-3A82-FEC4FA91C10D}"/>
              </a:ext>
            </a:extLst>
          </p:cNvPr>
          <p:cNvSpPr>
            <a:spLocks noGrp="1"/>
          </p:cNvSpPr>
          <p:nvPr>
            <p:ph type="title"/>
          </p:nvPr>
        </p:nvSpPr>
        <p:spPr/>
        <p:txBody>
          <a:bodyPr/>
          <a:lstStyle/>
          <a:p>
            <a:r>
              <a:rPr lang="en-US" dirty="0"/>
              <a:t>Data Collection Methodology </a:t>
            </a:r>
          </a:p>
        </p:txBody>
      </p:sp>
      <p:sp>
        <p:nvSpPr>
          <p:cNvPr id="3" name="Content Placeholder 2">
            <a:extLst>
              <a:ext uri="{FF2B5EF4-FFF2-40B4-BE49-F238E27FC236}">
                <a16:creationId xmlns:a16="http://schemas.microsoft.com/office/drawing/2014/main" id="{5CD9C016-7446-F2D9-29A0-7E770A82CA79}"/>
              </a:ext>
            </a:extLst>
          </p:cNvPr>
          <p:cNvSpPr>
            <a:spLocks noGrp="1"/>
          </p:cNvSpPr>
          <p:nvPr>
            <p:ph idx="1"/>
          </p:nvPr>
        </p:nvSpPr>
        <p:spPr/>
        <p:txBody>
          <a:bodyPr/>
          <a:lstStyle/>
          <a:p>
            <a:r>
              <a:rPr lang="en-US" dirty="0"/>
              <a:t>We can collect the data as input in many different ways </a:t>
            </a:r>
          </a:p>
          <a:p>
            <a:endParaRPr lang="en-US" dirty="0"/>
          </a:p>
          <a:p>
            <a:pPr marL="0" indent="0">
              <a:buNone/>
            </a:pPr>
            <a:r>
              <a:rPr lang="en-US" dirty="0"/>
              <a:t>1. Monitoring files and Directories </a:t>
            </a:r>
          </a:p>
          <a:p>
            <a:pPr marL="0" indent="0">
              <a:buNone/>
            </a:pPr>
            <a:r>
              <a:rPr lang="en-US" sz="1600" dirty="0">
                <a:solidFill>
                  <a:srgbClr val="FF0000"/>
                </a:solidFill>
              </a:rPr>
              <a:t>(this could be locally or remotely or uploading files directly to </a:t>
            </a:r>
            <a:r>
              <a:rPr lang="en-US" sz="1600" dirty="0" err="1">
                <a:solidFill>
                  <a:srgbClr val="FF0000"/>
                </a:solidFill>
              </a:rPr>
              <a:t>splunk</a:t>
            </a:r>
            <a:r>
              <a:rPr lang="en-US" sz="1600" dirty="0">
                <a:solidFill>
                  <a:srgbClr val="FF0000"/>
                </a:solidFill>
              </a:rPr>
              <a:t> via the web for data analysis)</a:t>
            </a:r>
          </a:p>
          <a:p>
            <a:pPr marL="0" indent="0">
              <a:buNone/>
            </a:pPr>
            <a:r>
              <a:rPr lang="en-US" dirty="0"/>
              <a:t>2. Receive syslog Logs on a port ( TCP / UDP ) </a:t>
            </a:r>
            <a:r>
              <a:rPr lang="en-US" sz="1600" dirty="0">
                <a:solidFill>
                  <a:srgbClr val="FF0000"/>
                </a:solidFill>
              </a:rPr>
              <a:t>sending syslog logs from a firewall to </a:t>
            </a:r>
            <a:r>
              <a:rPr lang="en-US" sz="1600" dirty="0" err="1">
                <a:solidFill>
                  <a:srgbClr val="FF0000"/>
                </a:solidFill>
              </a:rPr>
              <a:t>splunk</a:t>
            </a:r>
            <a:r>
              <a:rPr lang="en-US" sz="1600" dirty="0">
                <a:solidFill>
                  <a:srgbClr val="FF0000"/>
                </a:solidFill>
              </a:rPr>
              <a:t> UFs </a:t>
            </a:r>
          </a:p>
          <a:p>
            <a:pPr marL="0" indent="0">
              <a:buNone/>
            </a:pPr>
            <a:r>
              <a:rPr lang="en-US" dirty="0"/>
              <a:t>3. Script Execution ( Modular Inputs)</a:t>
            </a:r>
          </a:p>
          <a:p>
            <a:pPr marL="0" indent="0">
              <a:buNone/>
            </a:pPr>
            <a:r>
              <a:rPr lang="en-US" dirty="0"/>
              <a:t>4. Windows Logs </a:t>
            </a:r>
            <a:r>
              <a:rPr lang="en-US" sz="1600" dirty="0">
                <a:solidFill>
                  <a:srgbClr val="FF0000"/>
                </a:solidFill>
              </a:rPr>
              <a:t>( win event Security, Registry, DNS, Active Directory, </a:t>
            </a:r>
            <a:r>
              <a:rPr lang="en-US" sz="1600" dirty="0" err="1">
                <a:solidFill>
                  <a:srgbClr val="FF0000"/>
                </a:solidFill>
              </a:rPr>
              <a:t>perfmon</a:t>
            </a:r>
            <a:r>
              <a:rPr lang="en-US" sz="1600" dirty="0">
                <a:solidFill>
                  <a:srgbClr val="FF0000"/>
                </a:solidFill>
              </a:rPr>
              <a:t> </a:t>
            </a:r>
            <a:r>
              <a:rPr lang="en-US" sz="1600" dirty="0" err="1">
                <a:solidFill>
                  <a:srgbClr val="FF0000"/>
                </a:solidFill>
              </a:rPr>
              <a:t>etc</a:t>
            </a:r>
            <a:r>
              <a:rPr lang="en-US" sz="1600" dirty="0">
                <a:solidFill>
                  <a:srgbClr val="FF0000"/>
                </a:solidFill>
              </a:rPr>
              <a:t> ) </a:t>
            </a:r>
          </a:p>
          <a:p>
            <a:pPr marL="0" indent="0">
              <a:buNone/>
            </a:pPr>
            <a:r>
              <a:rPr lang="en-US" dirty="0"/>
              <a:t>5. HTTP Event Collector </a:t>
            </a:r>
            <a:r>
              <a:rPr lang="en-US" sz="1600" dirty="0">
                <a:solidFill>
                  <a:srgbClr val="FF0000"/>
                </a:solidFill>
              </a:rPr>
              <a:t>(send data over HTTP/HTTPS requests) </a:t>
            </a:r>
          </a:p>
          <a:p>
            <a:pPr marL="457200" indent="-457200">
              <a:buFont typeface="+mj-lt"/>
              <a:buAutoNum type="arabicPeriod"/>
            </a:pPr>
            <a:endParaRPr lang="en-US" dirty="0"/>
          </a:p>
          <a:p>
            <a:pPr marL="0" indent="0">
              <a:buNone/>
            </a:pPr>
            <a:r>
              <a:rPr lang="en-US" dirty="0"/>
              <a:t>Preferred method to configure the above is by directly editing the </a:t>
            </a:r>
            <a:r>
              <a:rPr lang="en-US" dirty="0" err="1"/>
              <a:t>inputs.conf</a:t>
            </a:r>
            <a:r>
              <a:rPr lang="en-US" dirty="0"/>
              <a:t> file </a:t>
            </a:r>
          </a:p>
        </p:txBody>
      </p:sp>
      <p:sp>
        <p:nvSpPr>
          <p:cNvPr id="4" name="Slide Number Placeholder 3">
            <a:extLst>
              <a:ext uri="{FF2B5EF4-FFF2-40B4-BE49-F238E27FC236}">
                <a16:creationId xmlns:a16="http://schemas.microsoft.com/office/drawing/2014/main" id="{8E297216-766D-D8FC-F62F-20028FDBCB33}"/>
              </a:ext>
            </a:extLst>
          </p:cNvPr>
          <p:cNvSpPr>
            <a:spLocks noGrp="1"/>
          </p:cNvSpPr>
          <p:nvPr>
            <p:ph type="sldNum" sz="quarter" idx="12"/>
          </p:nvPr>
        </p:nvSpPr>
        <p:spPr/>
        <p:txBody>
          <a:bodyPr/>
          <a:lstStyle/>
          <a:p>
            <a:r>
              <a:rPr lang="en-US"/>
              <a:t>|   </a:t>
            </a:r>
            <a:fld id="{24AA432E-61BB-4EF9-8610-004BEFB30EB4}" type="slidenum">
              <a:rPr lang="en-US" smtClean="0"/>
              <a:pPr/>
              <a:t>51</a:t>
            </a:fld>
            <a:endParaRPr lang="en-US" dirty="0"/>
          </a:p>
        </p:txBody>
      </p:sp>
    </p:spTree>
    <p:extLst>
      <p:ext uri="{BB962C8B-B14F-4D97-AF65-F5344CB8AC3E}">
        <p14:creationId xmlns:p14="http://schemas.microsoft.com/office/powerpoint/2010/main" val="46042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E5006-E2A6-B467-E758-BC7C2B1E8A86}"/>
              </a:ext>
            </a:extLst>
          </p:cNvPr>
          <p:cNvSpPr>
            <a:spLocks noGrp="1"/>
          </p:cNvSpPr>
          <p:nvPr>
            <p:ph type="title"/>
          </p:nvPr>
        </p:nvSpPr>
        <p:spPr/>
        <p:txBody>
          <a:bodyPr/>
          <a:lstStyle/>
          <a:p>
            <a:r>
              <a:rPr lang="en-US" dirty="0"/>
              <a:t>Data Pipeline</a:t>
            </a:r>
          </a:p>
        </p:txBody>
      </p:sp>
      <p:sp>
        <p:nvSpPr>
          <p:cNvPr id="4" name="Slide Number Placeholder 3">
            <a:extLst>
              <a:ext uri="{FF2B5EF4-FFF2-40B4-BE49-F238E27FC236}">
                <a16:creationId xmlns:a16="http://schemas.microsoft.com/office/drawing/2014/main" id="{3922098F-91C3-E3AC-25BB-1A8EB6311651}"/>
              </a:ext>
            </a:extLst>
          </p:cNvPr>
          <p:cNvSpPr>
            <a:spLocks noGrp="1"/>
          </p:cNvSpPr>
          <p:nvPr>
            <p:ph type="sldNum" sz="quarter" idx="12"/>
          </p:nvPr>
        </p:nvSpPr>
        <p:spPr/>
        <p:txBody>
          <a:bodyPr/>
          <a:lstStyle/>
          <a:p>
            <a:r>
              <a:rPr lang="en-US"/>
              <a:t>|   </a:t>
            </a:r>
            <a:fld id="{24AA432E-61BB-4EF9-8610-004BEFB30EB4}" type="slidenum">
              <a:rPr lang="en-US" smtClean="0"/>
              <a:pPr/>
              <a:t>52</a:t>
            </a:fld>
            <a:endParaRPr lang="en-US" dirty="0"/>
          </a:p>
        </p:txBody>
      </p:sp>
      <p:pic>
        <p:nvPicPr>
          <p:cNvPr id="7" name="Content Placeholder 6" descr="A picture containing chart&#10;&#10;Description automatically generated">
            <a:extLst>
              <a:ext uri="{FF2B5EF4-FFF2-40B4-BE49-F238E27FC236}">
                <a16:creationId xmlns:a16="http://schemas.microsoft.com/office/drawing/2014/main" id="{AF096830-5484-54BE-874B-56EC78E3A4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5657"/>
            <a:ext cx="10877550" cy="8047169"/>
          </a:xfrm>
        </p:spPr>
      </p:pic>
    </p:spTree>
    <p:extLst>
      <p:ext uri="{BB962C8B-B14F-4D97-AF65-F5344CB8AC3E}">
        <p14:creationId xmlns:p14="http://schemas.microsoft.com/office/powerpoint/2010/main" val="281573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DEB48-ECEA-3EA6-2E3F-FCE490C72CBE}"/>
              </a:ext>
            </a:extLst>
          </p:cNvPr>
          <p:cNvSpPr>
            <a:spLocks noGrp="1"/>
          </p:cNvSpPr>
          <p:nvPr>
            <p:ph type="title"/>
          </p:nvPr>
        </p:nvSpPr>
        <p:spPr/>
        <p:txBody>
          <a:bodyPr/>
          <a:lstStyle/>
          <a:p>
            <a:r>
              <a:rPr lang="en-US" dirty="0" err="1"/>
              <a:t>MetaData</a:t>
            </a:r>
            <a:r>
              <a:rPr lang="en-US" dirty="0"/>
              <a:t> Fields </a:t>
            </a:r>
          </a:p>
        </p:txBody>
      </p:sp>
      <p:sp>
        <p:nvSpPr>
          <p:cNvPr id="3" name="Content Placeholder 2">
            <a:extLst>
              <a:ext uri="{FF2B5EF4-FFF2-40B4-BE49-F238E27FC236}">
                <a16:creationId xmlns:a16="http://schemas.microsoft.com/office/drawing/2014/main" id="{CD5086E7-104E-766B-C5F1-7E0955E21993}"/>
              </a:ext>
            </a:extLst>
          </p:cNvPr>
          <p:cNvSpPr>
            <a:spLocks noGrp="1"/>
          </p:cNvSpPr>
          <p:nvPr>
            <p:ph idx="1"/>
          </p:nvPr>
        </p:nvSpPr>
        <p:spPr/>
        <p:txBody>
          <a:bodyPr/>
          <a:lstStyle/>
          <a:p>
            <a:r>
              <a:rPr lang="en-US" sz="1600" dirty="0"/>
              <a:t>As Splunk indexes Data, it adds to it some fields automatically and become part of the data</a:t>
            </a:r>
          </a:p>
          <a:p>
            <a:r>
              <a:rPr lang="en-US" sz="1600" dirty="0"/>
              <a:t>We call these fields as “default fields”</a:t>
            </a:r>
          </a:p>
          <a:p>
            <a:r>
              <a:rPr lang="en-US" sz="1600" dirty="0"/>
              <a:t>Think of these metadata fields as a way so Splunk can categorize them properly as part of the data ingestion and then search this data at a later stage</a:t>
            </a:r>
          </a:p>
          <a:p>
            <a:r>
              <a:rPr lang="en-US" sz="1600" dirty="0"/>
              <a:t>Some of the most important default fields are: </a:t>
            </a:r>
          </a:p>
          <a:p>
            <a:pPr marL="457200" indent="-457200">
              <a:buFont typeface="+mj-lt"/>
              <a:buAutoNum type="arabicPeriod"/>
            </a:pPr>
            <a:r>
              <a:rPr lang="en-US" sz="1600" dirty="0"/>
              <a:t>Host    -----</a:t>
            </a:r>
            <a:r>
              <a:rPr lang="en-US" sz="1600" dirty="0">
                <a:sym typeface="Wingdings" panose="05000000000000000000" pitchFamily="2" charset="2"/>
              </a:rPr>
              <a:t> </a:t>
            </a:r>
            <a:r>
              <a:rPr lang="en-US" sz="1400" dirty="0">
                <a:solidFill>
                  <a:srgbClr val="FF0000"/>
                </a:solidFill>
                <a:sym typeface="Wingdings" panose="05000000000000000000" pitchFamily="2" charset="2"/>
              </a:rPr>
              <a:t>the hostname of the machine sending this data as part of the data input ( like a Universal Forwarder ) </a:t>
            </a:r>
            <a:endParaRPr lang="en-US" sz="1400" dirty="0">
              <a:solidFill>
                <a:srgbClr val="FF0000"/>
              </a:solidFill>
            </a:endParaRPr>
          </a:p>
          <a:p>
            <a:pPr marL="457200" indent="-457200">
              <a:buFont typeface="+mj-lt"/>
              <a:buAutoNum type="arabicPeriod"/>
            </a:pPr>
            <a:r>
              <a:rPr lang="en-US" sz="1600" dirty="0"/>
              <a:t>Source -----</a:t>
            </a:r>
            <a:r>
              <a:rPr lang="en-US" sz="1600" dirty="0">
                <a:sym typeface="Wingdings" panose="05000000000000000000" pitchFamily="2" charset="2"/>
              </a:rPr>
              <a:t> </a:t>
            </a:r>
            <a:r>
              <a:rPr lang="en-US" sz="1400" dirty="0">
                <a:solidFill>
                  <a:srgbClr val="FF0000"/>
                </a:solidFill>
                <a:sym typeface="Wingdings" panose="05000000000000000000" pitchFamily="2" charset="2"/>
              </a:rPr>
              <a:t>the originating file name where this data is present when being monitored or the full path to this file or for data sent via syslog, it could be the protocol and the port </a:t>
            </a:r>
            <a:endParaRPr lang="en-US" sz="1400" dirty="0">
              <a:solidFill>
                <a:srgbClr val="FF0000"/>
              </a:solidFill>
            </a:endParaRPr>
          </a:p>
          <a:p>
            <a:pPr marL="457200" indent="-457200">
              <a:buFont typeface="+mj-lt"/>
              <a:buAutoNum type="arabicPeriod"/>
            </a:pPr>
            <a:r>
              <a:rPr lang="en-US" sz="1600" dirty="0"/>
              <a:t>Sourcetype -----</a:t>
            </a:r>
            <a:r>
              <a:rPr lang="en-US" sz="1600" dirty="0">
                <a:sym typeface="Wingdings" panose="05000000000000000000" pitchFamily="2" charset="2"/>
              </a:rPr>
              <a:t> </a:t>
            </a:r>
            <a:r>
              <a:rPr lang="en-US" sz="1400" dirty="0">
                <a:solidFill>
                  <a:srgbClr val="FF0000"/>
                </a:solidFill>
                <a:sym typeface="Wingdings" panose="05000000000000000000" pitchFamily="2" charset="2"/>
              </a:rPr>
              <a:t>is the way to categorize this data so Splunk can know how to format it ( a reference ) so it is important to assign the correct sourcetype</a:t>
            </a:r>
            <a:endParaRPr lang="en-US" sz="1400" dirty="0">
              <a:solidFill>
                <a:srgbClr val="FF0000"/>
              </a:solidFill>
            </a:endParaRPr>
          </a:p>
          <a:p>
            <a:pPr marL="457200" indent="-457200">
              <a:buFont typeface="+mj-lt"/>
              <a:buAutoNum type="arabicPeriod"/>
            </a:pPr>
            <a:r>
              <a:rPr lang="en-US" sz="1600" dirty="0"/>
              <a:t>Index -----</a:t>
            </a:r>
            <a:r>
              <a:rPr lang="en-US" sz="1600" dirty="0">
                <a:sym typeface="Wingdings" panose="05000000000000000000" pitchFamily="2" charset="2"/>
              </a:rPr>
              <a:t> </a:t>
            </a:r>
            <a:r>
              <a:rPr lang="en-US" sz="1400" dirty="0">
                <a:solidFill>
                  <a:srgbClr val="FF0000"/>
                </a:solidFill>
                <a:sym typeface="Wingdings" panose="05000000000000000000" pitchFamily="2" charset="2"/>
              </a:rPr>
              <a:t>where this data is destined for ( default “main” ) </a:t>
            </a:r>
            <a:endParaRPr lang="en-US" sz="1400" dirty="0">
              <a:solidFill>
                <a:srgbClr val="FF0000"/>
              </a:solidFill>
            </a:endParaRPr>
          </a:p>
          <a:p>
            <a:pPr marL="457200" indent="-457200">
              <a:buFont typeface="+mj-lt"/>
              <a:buAutoNum type="arabicPeriod"/>
            </a:pPr>
            <a:r>
              <a:rPr lang="en-US" sz="1600" dirty="0"/>
              <a:t>Timestamp -----</a:t>
            </a:r>
            <a:r>
              <a:rPr lang="en-US" sz="1600" dirty="0">
                <a:sym typeface="Wingdings" panose="05000000000000000000" pitchFamily="2" charset="2"/>
              </a:rPr>
              <a:t> </a:t>
            </a:r>
            <a:r>
              <a:rPr lang="en-US" sz="1400" dirty="0">
                <a:solidFill>
                  <a:srgbClr val="FF0000"/>
                </a:solidFill>
                <a:sym typeface="Wingdings" panose="05000000000000000000" pitchFamily="2" charset="2"/>
              </a:rPr>
              <a:t>assign a timestamp to the data being ingested, for more info please refer to</a:t>
            </a:r>
          </a:p>
          <a:p>
            <a:pPr marL="0" indent="0">
              <a:buNone/>
            </a:pPr>
            <a:r>
              <a:rPr lang="en-US" sz="1200" dirty="0"/>
              <a:t>               https://docs.splunk.com/Documentation/Splunk/9.0.1/Data/HowSplunkextractstimestamps</a:t>
            </a:r>
          </a:p>
          <a:p>
            <a:endParaRPr lang="en-US" dirty="0"/>
          </a:p>
        </p:txBody>
      </p:sp>
      <p:sp>
        <p:nvSpPr>
          <p:cNvPr id="4" name="Slide Number Placeholder 3">
            <a:extLst>
              <a:ext uri="{FF2B5EF4-FFF2-40B4-BE49-F238E27FC236}">
                <a16:creationId xmlns:a16="http://schemas.microsoft.com/office/drawing/2014/main" id="{D6F37C40-76C1-D3EA-2A49-896A64E5DD4C}"/>
              </a:ext>
            </a:extLst>
          </p:cNvPr>
          <p:cNvSpPr>
            <a:spLocks noGrp="1"/>
          </p:cNvSpPr>
          <p:nvPr>
            <p:ph type="sldNum" sz="quarter" idx="12"/>
          </p:nvPr>
        </p:nvSpPr>
        <p:spPr/>
        <p:txBody>
          <a:bodyPr/>
          <a:lstStyle/>
          <a:p>
            <a:r>
              <a:rPr lang="en-US"/>
              <a:t>|   </a:t>
            </a:r>
            <a:fld id="{24AA432E-61BB-4EF9-8610-004BEFB30EB4}" type="slidenum">
              <a:rPr lang="en-US" smtClean="0"/>
              <a:pPr/>
              <a:t>53</a:t>
            </a:fld>
            <a:endParaRPr lang="en-US" dirty="0"/>
          </a:p>
        </p:txBody>
      </p:sp>
    </p:spTree>
    <p:extLst>
      <p:ext uri="{BB962C8B-B14F-4D97-AF65-F5344CB8AC3E}">
        <p14:creationId xmlns:p14="http://schemas.microsoft.com/office/powerpoint/2010/main" val="5737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DDEAC-F690-B0D0-BD5E-764B427A9770}"/>
              </a:ext>
            </a:extLst>
          </p:cNvPr>
          <p:cNvSpPr>
            <a:spLocks noGrp="1"/>
          </p:cNvSpPr>
          <p:nvPr>
            <p:ph type="title"/>
          </p:nvPr>
        </p:nvSpPr>
        <p:spPr/>
        <p:txBody>
          <a:bodyPr>
            <a:normAutofit/>
          </a:bodyPr>
          <a:lstStyle/>
          <a:p>
            <a:r>
              <a:rPr lang="en-US" sz="3600" dirty="0"/>
              <a:t>Why Sourcetype matters?</a:t>
            </a:r>
          </a:p>
        </p:txBody>
      </p:sp>
      <p:sp>
        <p:nvSpPr>
          <p:cNvPr id="3" name="Content Placeholder 2">
            <a:extLst>
              <a:ext uri="{FF2B5EF4-FFF2-40B4-BE49-F238E27FC236}">
                <a16:creationId xmlns:a16="http://schemas.microsoft.com/office/drawing/2014/main" id="{580E659D-D977-A539-7933-F1196DE543B1}"/>
              </a:ext>
            </a:extLst>
          </p:cNvPr>
          <p:cNvSpPr>
            <a:spLocks noGrp="1"/>
          </p:cNvSpPr>
          <p:nvPr>
            <p:ph idx="1"/>
          </p:nvPr>
        </p:nvSpPr>
        <p:spPr/>
        <p:txBody>
          <a:bodyPr/>
          <a:lstStyle/>
          <a:p>
            <a:r>
              <a:rPr lang="en-US" sz="1600" dirty="0"/>
              <a:t>Before data onboarding it is crucial to define a Sourcetype for the data to be ingested </a:t>
            </a:r>
          </a:p>
          <a:p>
            <a:r>
              <a:rPr lang="en-US" sz="1600" dirty="0"/>
              <a:t>Sourcetype controls how Splunk formats the data by applying appropriate set of controls to correctly parse the data into events and allocate timestamp </a:t>
            </a:r>
          </a:p>
          <a:p>
            <a:r>
              <a:rPr lang="en-US" sz="1600" dirty="0"/>
              <a:t>Splunk comes with a big set of Sourcetypes defined for many different data types, also you can rely on the different Apps / Add-Ons as they are also shipped with preconfigured Sourcetypes serving that data type within that app or Addon</a:t>
            </a:r>
          </a:p>
          <a:p>
            <a:r>
              <a:rPr lang="en-US" sz="1600" dirty="0"/>
              <a:t>If no Sourcetype is found for your specific data, then you can always create a new one </a:t>
            </a:r>
          </a:p>
          <a:p>
            <a:endParaRPr lang="en-US" dirty="0"/>
          </a:p>
          <a:p>
            <a:endParaRPr lang="en-US" dirty="0"/>
          </a:p>
          <a:p>
            <a:pPr marL="0" indent="0">
              <a:buNone/>
            </a:pPr>
            <a:r>
              <a:rPr lang="en-US" sz="1200" dirty="0"/>
              <a:t>For more info, please refer to </a:t>
            </a:r>
          </a:p>
          <a:p>
            <a:pPr marL="0" indent="0">
              <a:buNone/>
            </a:pPr>
            <a:r>
              <a:rPr lang="en-US" sz="1200" dirty="0"/>
              <a:t>https://docs.splunk.com/Documentation/Splunk/9.0.1/Data/Whysourcetypesmatter</a:t>
            </a:r>
          </a:p>
          <a:p>
            <a:endParaRPr lang="en-US" dirty="0"/>
          </a:p>
        </p:txBody>
      </p:sp>
      <p:sp>
        <p:nvSpPr>
          <p:cNvPr id="4" name="Slide Number Placeholder 3">
            <a:extLst>
              <a:ext uri="{FF2B5EF4-FFF2-40B4-BE49-F238E27FC236}">
                <a16:creationId xmlns:a16="http://schemas.microsoft.com/office/drawing/2014/main" id="{673735EC-C577-04C6-410F-4F3536EE00A5}"/>
              </a:ext>
            </a:extLst>
          </p:cNvPr>
          <p:cNvSpPr>
            <a:spLocks noGrp="1"/>
          </p:cNvSpPr>
          <p:nvPr>
            <p:ph type="sldNum" sz="quarter" idx="12"/>
          </p:nvPr>
        </p:nvSpPr>
        <p:spPr/>
        <p:txBody>
          <a:bodyPr/>
          <a:lstStyle/>
          <a:p>
            <a:r>
              <a:rPr lang="en-US"/>
              <a:t>|   </a:t>
            </a:r>
            <a:fld id="{24AA432E-61BB-4EF9-8610-004BEFB30EB4}" type="slidenum">
              <a:rPr lang="en-US" smtClean="0"/>
              <a:pPr/>
              <a:t>54</a:t>
            </a:fld>
            <a:endParaRPr lang="en-US" dirty="0"/>
          </a:p>
        </p:txBody>
      </p:sp>
    </p:spTree>
    <p:extLst>
      <p:ext uri="{BB962C8B-B14F-4D97-AF65-F5344CB8AC3E}">
        <p14:creationId xmlns:p14="http://schemas.microsoft.com/office/powerpoint/2010/main" val="173498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9DC31-D2F4-A010-7E8E-10C6E398853E}"/>
              </a:ext>
            </a:extLst>
          </p:cNvPr>
          <p:cNvSpPr>
            <a:spLocks noGrp="1"/>
          </p:cNvSpPr>
          <p:nvPr>
            <p:ph type="title"/>
          </p:nvPr>
        </p:nvSpPr>
        <p:spPr/>
        <p:txBody>
          <a:bodyPr/>
          <a:lstStyle/>
          <a:p>
            <a:r>
              <a:rPr lang="en-US" dirty="0"/>
              <a:t>data Input for initial testing </a:t>
            </a:r>
          </a:p>
        </p:txBody>
      </p:sp>
      <p:sp>
        <p:nvSpPr>
          <p:cNvPr id="4" name="Slide Number Placeholder 3">
            <a:extLst>
              <a:ext uri="{FF2B5EF4-FFF2-40B4-BE49-F238E27FC236}">
                <a16:creationId xmlns:a16="http://schemas.microsoft.com/office/drawing/2014/main" id="{9E68726D-4FE7-4DD4-1F49-6DB4A1E508FD}"/>
              </a:ext>
            </a:extLst>
          </p:cNvPr>
          <p:cNvSpPr>
            <a:spLocks noGrp="1"/>
          </p:cNvSpPr>
          <p:nvPr>
            <p:ph type="sldNum" sz="quarter" idx="12"/>
          </p:nvPr>
        </p:nvSpPr>
        <p:spPr/>
        <p:txBody>
          <a:bodyPr/>
          <a:lstStyle/>
          <a:p>
            <a:r>
              <a:rPr lang="en-US"/>
              <a:t>|   </a:t>
            </a:r>
            <a:fld id="{24AA432E-61BB-4EF9-8610-004BEFB30EB4}" type="slidenum">
              <a:rPr lang="en-US" smtClean="0"/>
              <a:pPr/>
              <a:t>55</a:t>
            </a:fld>
            <a:endParaRPr lang="en-US" dirty="0"/>
          </a:p>
        </p:txBody>
      </p:sp>
      <p:pic>
        <p:nvPicPr>
          <p:cNvPr id="6" name="Picture 5">
            <a:extLst>
              <a:ext uri="{FF2B5EF4-FFF2-40B4-BE49-F238E27FC236}">
                <a16:creationId xmlns:a16="http://schemas.microsoft.com/office/drawing/2014/main" id="{FF8B4CD3-168B-C91D-8C79-0767AAEC813E}"/>
              </a:ext>
            </a:extLst>
          </p:cNvPr>
          <p:cNvPicPr>
            <a:picLocks noChangeAspect="1"/>
          </p:cNvPicPr>
          <p:nvPr/>
        </p:nvPicPr>
        <p:blipFill>
          <a:blip r:embed="rId2"/>
          <a:stretch>
            <a:fillRect/>
          </a:stretch>
        </p:blipFill>
        <p:spPr>
          <a:xfrm>
            <a:off x="502549" y="1602228"/>
            <a:ext cx="7326457" cy="5139552"/>
          </a:xfrm>
          <a:prstGeom prst="rect">
            <a:avLst/>
          </a:prstGeom>
        </p:spPr>
      </p:pic>
    </p:spTree>
    <p:extLst>
      <p:ext uri="{BB962C8B-B14F-4D97-AF65-F5344CB8AC3E}">
        <p14:creationId xmlns:p14="http://schemas.microsoft.com/office/powerpoint/2010/main" val="15370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3A943-DF79-55F5-B785-2A09058634D4}"/>
              </a:ext>
            </a:extLst>
          </p:cNvPr>
          <p:cNvSpPr>
            <a:spLocks noGrp="1"/>
          </p:cNvSpPr>
          <p:nvPr>
            <p:ph type="title"/>
          </p:nvPr>
        </p:nvSpPr>
        <p:spPr/>
        <p:txBody>
          <a:bodyPr/>
          <a:lstStyle/>
          <a:p>
            <a:r>
              <a:rPr lang="en-US" dirty="0"/>
              <a:t>Data Collection Deployment Topology </a:t>
            </a:r>
          </a:p>
        </p:txBody>
      </p:sp>
      <p:sp>
        <p:nvSpPr>
          <p:cNvPr id="3" name="Content Placeholder 2">
            <a:extLst>
              <a:ext uri="{FF2B5EF4-FFF2-40B4-BE49-F238E27FC236}">
                <a16:creationId xmlns:a16="http://schemas.microsoft.com/office/drawing/2014/main" id="{82DC25E7-EB36-06F7-F3CB-6545CAC9DA95}"/>
              </a:ext>
            </a:extLst>
          </p:cNvPr>
          <p:cNvSpPr>
            <a:spLocks noGrp="1"/>
          </p:cNvSpPr>
          <p:nvPr>
            <p:ph idx="1"/>
          </p:nvPr>
        </p:nvSpPr>
        <p:spPr/>
        <p:txBody>
          <a:bodyPr/>
          <a:lstStyle/>
          <a:p>
            <a:r>
              <a:rPr lang="en-US" dirty="0"/>
              <a:t>Edit </a:t>
            </a:r>
            <a:r>
              <a:rPr lang="en-US" dirty="0" err="1"/>
              <a:t>inputs.conf</a:t>
            </a:r>
            <a:r>
              <a:rPr lang="en-US" dirty="0"/>
              <a:t> </a:t>
            </a:r>
            <a:r>
              <a:rPr lang="en-US" dirty="0" err="1"/>
              <a:t>outputs.conf</a:t>
            </a:r>
            <a:r>
              <a:rPr lang="en-US" dirty="0"/>
              <a:t> and </a:t>
            </a:r>
            <a:r>
              <a:rPr lang="en-US" dirty="0" err="1"/>
              <a:t>props.conf</a:t>
            </a:r>
            <a:r>
              <a:rPr lang="en-US" dirty="0"/>
              <a:t> </a:t>
            </a:r>
          </a:p>
          <a:p>
            <a:r>
              <a:rPr lang="en-US" dirty="0"/>
              <a:t>Define event boundary</a:t>
            </a:r>
          </a:p>
          <a:p>
            <a:r>
              <a:rPr lang="en-US" dirty="0"/>
              <a:t>Caching / queue size</a:t>
            </a:r>
          </a:p>
          <a:p>
            <a:r>
              <a:rPr lang="en-US" dirty="0"/>
              <a:t>Indexer acknowledgment </a:t>
            </a:r>
          </a:p>
          <a:p>
            <a:r>
              <a:rPr lang="en-US" dirty="0"/>
              <a:t>Heavy forwarder cases like masking the data credit cards prior to indexing it!! </a:t>
            </a:r>
          </a:p>
          <a:p>
            <a:endParaRPr lang="en-US" dirty="0"/>
          </a:p>
          <a:p>
            <a:endParaRPr lang="en-US" dirty="0"/>
          </a:p>
        </p:txBody>
      </p:sp>
      <p:sp>
        <p:nvSpPr>
          <p:cNvPr id="4" name="Slide Number Placeholder 3">
            <a:extLst>
              <a:ext uri="{FF2B5EF4-FFF2-40B4-BE49-F238E27FC236}">
                <a16:creationId xmlns:a16="http://schemas.microsoft.com/office/drawing/2014/main" id="{06C60FFD-8F67-E0D7-E3F0-4394ED4B4875}"/>
              </a:ext>
            </a:extLst>
          </p:cNvPr>
          <p:cNvSpPr>
            <a:spLocks noGrp="1"/>
          </p:cNvSpPr>
          <p:nvPr>
            <p:ph type="sldNum" sz="quarter" idx="12"/>
          </p:nvPr>
        </p:nvSpPr>
        <p:spPr/>
        <p:txBody>
          <a:bodyPr/>
          <a:lstStyle/>
          <a:p>
            <a:r>
              <a:rPr lang="en-US"/>
              <a:t>|   </a:t>
            </a:r>
            <a:fld id="{24AA432E-61BB-4EF9-8610-004BEFB30EB4}" type="slidenum">
              <a:rPr lang="en-US" smtClean="0"/>
              <a:pPr/>
              <a:t>56</a:t>
            </a:fld>
            <a:endParaRPr lang="en-US" dirty="0"/>
          </a:p>
        </p:txBody>
      </p:sp>
    </p:spTree>
    <p:extLst>
      <p:ext uri="{BB962C8B-B14F-4D97-AF65-F5344CB8AC3E}">
        <p14:creationId xmlns:p14="http://schemas.microsoft.com/office/powerpoint/2010/main" val="223972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F6D45-71C6-C5AD-397E-8C062130C7F0}"/>
              </a:ext>
            </a:extLst>
          </p:cNvPr>
          <p:cNvSpPr>
            <a:spLocks noGrp="1"/>
          </p:cNvSpPr>
          <p:nvPr>
            <p:ph type="title"/>
          </p:nvPr>
        </p:nvSpPr>
        <p:spPr/>
        <p:txBody>
          <a:bodyPr/>
          <a:lstStyle/>
          <a:p>
            <a:r>
              <a:rPr lang="en-US" dirty="0"/>
              <a:t>Additional controls on UFs </a:t>
            </a:r>
          </a:p>
        </p:txBody>
      </p:sp>
      <p:sp>
        <p:nvSpPr>
          <p:cNvPr id="3" name="Content Placeholder 2">
            <a:extLst>
              <a:ext uri="{FF2B5EF4-FFF2-40B4-BE49-F238E27FC236}">
                <a16:creationId xmlns:a16="http://schemas.microsoft.com/office/drawing/2014/main" id="{EACA74AB-BD87-23FB-FAD4-F4B7CAFAAA4D}"/>
              </a:ext>
            </a:extLst>
          </p:cNvPr>
          <p:cNvSpPr>
            <a:spLocks noGrp="1"/>
          </p:cNvSpPr>
          <p:nvPr>
            <p:ph idx="1"/>
          </p:nvPr>
        </p:nvSpPr>
        <p:spPr/>
        <p:txBody>
          <a:bodyPr/>
          <a:lstStyle/>
          <a:p>
            <a:r>
              <a:rPr lang="en-US" dirty="0"/>
              <a:t>Define event boundary</a:t>
            </a:r>
          </a:p>
          <a:p>
            <a:r>
              <a:rPr lang="en-US" dirty="0"/>
              <a:t>Caching / queue size</a:t>
            </a:r>
          </a:p>
          <a:p>
            <a:r>
              <a:rPr lang="en-US" dirty="0"/>
              <a:t>Indexer acknowledgment </a:t>
            </a:r>
          </a:p>
          <a:p>
            <a:endParaRPr lang="en-US" dirty="0"/>
          </a:p>
        </p:txBody>
      </p:sp>
      <p:sp>
        <p:nvSpPr>
          <p:cNvPr id="4" name="Slide Number Placeholder 3">
            <a:extLst>
              <a:ext uri="{FF2B5EF4-FFF2-40B4-BE49-F238E27FC236}">
                <a16:creationId xmlns:a16="http://schemas.microsoft.com/office/drawing/2014/main" id="{E970193A-8163-620E-EEAC-54314EF9B698}"/>
              </a:ext>
            </a:extLst>
          </p:cNvPr>
          <p:cNvSpPr>
            <a:spLocks noGrp="1"/>
          </p:cNvSpPr>
          <p:nvPr>
            <p:ph type="sldNum" sz="quarter" idx="12"/>
          </p:nvPr>
        </p:nvSpPr>
        <p:spPr/>
        <p:txBody>
          <a:bodyPr/>
          <a:lstStyle/>
          <a:p>
            <a:r>
              <a:rPr lang="en-US"/>
              <a:t>|   </a:t>
            </a:r>
            <a:fld id="{24AA432E-61BB-4EF9-8610-004BEFB30EB4}" type="slidenum">
              <a:rPr lang="en-US" smtClean="0"/>
              <a:pPr/>
              <a:t>57</a:t>
            </a:fld>
            <a:endParaRPr lang="en-US" dirty="0"/>
          </a:p>
        </p:txBody>
      </p:sp>
    </p:spTree>
    <p:extLst>
      <p:ext uri="{BB962C8B-B14F-4D97-AF65-F5344CB8AC3E}">
        <p14:creationId xmlns:p14="http://schemas.microsoft.com/office/powerpoint/2010/main" val="16832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26294-FAB4-096D-20AE-A0DDACD87F96}"/>
              </a:ext>
            </a:extLst>
          </p:cNvPr>
          <p:cNvSpPr>
            <a:spLocks noGrp="1"/>
          </p:cNvSpPr>
          <p:nvPr>
            <p:ph type="title"/>
          </p:nvPr>
        </p:nvSpPr>
        <p:spPr/>
        <p:txBody>
          <a:bodyPr/>
          <a:lstStyle/>
          <a:p>
            <a:r>
              <a:rPr lang="en-US" dirty="0"/>
              <a:t>Why using a heavy forwarder? Use cases</a:t>
            </a:r>
          </a:p>
        </p:txBody>
      </p:sp>
      <p:sp>
        <p:nvSpPr>
          <p:cNvPr id="3" name="Content Placeholder 2">
            <a:extLst>
              <a:ext uri="{FF2B5EF4-FFF2-40B4-BE49-F238E27FC236}">
                <a16:creationId xmlns:a16="http://schemas.microsoft.com/office/drawing/2014/main" id="{00FC4A41-B0A0-9A5F-86FC-15212A0B101E}"/>
              </a:ext>
            </a:extLst>
          </p:cNvPr>
          <p:cNvSpPr>
            <a:spLocks noGrp="1"/>
          </p:cNvSpPr>
          <p:nvPr>
            <p:ph idx="1"/>
          </p:nvPr>
        </p:nvSpPr>
        <p:spPr/>
        <p:txBody>
          <a:bodyPr/>
          <a:lstStyle/>
          <a:p>
            <a:r>
              <a:rPr lang="en-US" dirty="0"/>
              <a:t>Advanced level routing </a:t>
            </a:r>
          </a:p>
          <a:p>
            <a:r>
              <a:rPr lang="en-US" dirty="0"/>
              <a:t>Masking incoming data like credit cards</a:t>
            </a:r>
          </a:p>
          <a:p>
            <a:r>
              <a:rPr lang="en-US" dirty="0"/>
              <a:t>HEC, </a:t>
            </a:r>
            <a:r>
              <a:rPr lang="en-US" dirty="0" err="1"/>
              <a:t>Dbconnect</a:t>
            </a:r>
            <a:endParaRPr lang="en-US" dirty="0"/>
          </a:p>
          <a:p>
            <a:r>
              <a:rPr lang="en-US" dirty="0"/>
              <a:t>UI is needed ( </a:t>
            </a:r>
            <a:r>
              <a:rPr lang="en-US" dirty="0" err="1"/>
              <a:t>Ufs</a:t>
            </a:r>
            <a:r>
              <a:rPr lang="en-US" dirty="0"/>
              <a:t> don’t have it ) </a:t>
            </a:r>
          </a:p>
        </p:txBody>
      </p:sp>
      <p:sp>
        <p:nvSpPr>
          <p:cNvPr id="4" name="Slide Number Placeholder 3">
            <a:extLst>
              <a:ext uri="{FF2B5EF4-FFF2-40B4-BE49-F238E27FC236}">
                <a16:creationId xmlns:a16="http://schemas.microsoft.com/office/drawing/2014/main" id="{0207DA08-7F4D-B416-260F-E508EEEE3D61}"/>
              </a:ext>
            </a:extLst>
          </p:cNvPr>
          <p:cNvSpPr>
            <a:spLocks noGrp="1"/>
          </p:cNvSpPr>
          <p:nvPr>
            <p:ph type="sldNum" sz="quarter" idx="12"/>
          </p:nvPr>
        </p:nvSpPr>
        <p:spPr/>
        <p:txBody>
          <a:bodyPr/>
          <a:lstStyle/>
          <a:p>
            <a:r>
              <a:rPr lang="en-US"/>
              <a:t>|   </a:t>
            </a:r>
            <a:fld id="{24AA432E-61BB-4EF9-8610-004BEFB30EB4}" type="slidenum">
              <a:rPr lang="en-US" smtClean="0"/>
              <a:pPr/>
              <a:t>58</a:t>
            </a:fld>
            <a:endParaRPr lang="en-US" dirty="0"/>
          </a:p>
        </p:txBody>
      </p:sp>
    </p:spTree>
    <p:extLst>
      <p:ext uri="{BB962C8B-B14F-4D97-AF65-F5344CB8AC3E}">
        <p14:creationId xmlns:p14="http://schemas.microsoft.com/office/powerpoint/2010/main" val="136740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3BB8-EA09-A08E-85BA-490EC55F85CB}"/>
              </a:ext>
            </a:extLst>
          </p:cNvPr>
          <p:cNvSpPr>
            <a:spLocks noGrp="1"/>
          </p:cNvSpPr>
          <p:nvPr>
            <p:ph type="title"/>
          </p:nvPr>
        </p:nvSpPr>
        <p:spPr/>
        <p:txBody>
          <a:bodyPr/>
          <a:lstStyle/>
          <a:p>
            <a:r>
              <a:rPr lang="en-US" dirty="0"/>
              <a:t>Deployment server why the need? 		</a:t>
            </a:r>
          </a:p>
        </p:txBody>
      </p:sp>
      <p:sp>
        <p:nvSpPr>
          <p:cNvPr id="3" name="Content Placeholder 2">
            <a:extLst>
              <a:ext uri="{FF2B5EF4-FFF2-40B4-BE49-F238E27FC236}">
                <a16:creationId xmlns:a16="http://schemas.microsoft.com/office/drawing/2014/main" id="{C65C20B3-BEE5-11E1-CAC7-7B7E485B10C0}"/>
              </a:ext>
            </a:extLst>
          </p:cNvPr>
          <p:cNvSpPr>
            <a:spLocks noGrp="1"/>
          </p:cNvSpPr>
          <p:nvPr>
            <p:ph idx="1"/>
          </p:nvPr>
        </p:nvSpPr>
        <p:spPr/>
        <p:txBody>
          <a:bodyPr>
            <a:normAutofit/>
          </a:bodyPr>
          <a:lstStyle/>
          <a:p>
            <a:r>
              <a:rPr lang="en-US" sz="1600" dirty="0"/>
              <a:t>How to manage large scale deployments? With hundreds of UFs ? </a:t>
            </a:r>
          </a:p>
          <a:p>
            <a:r>
              <a:rPr lang="en-US" sz="1600" dirty="0"/>
              <a:t>We use the deployment server ( as a central management tool )  to manage configurations and push them to the UFs/HFs which act as deployment clients</a:t>
            </a:r>
          </a:p>
          <a:p>
            <a:r>
              <a:rPr lang="en-US" sz="1600" dirty="0"/>
              <a:t>It is recommended to deploy the Deployment server on a dedicated Splunk Instance </a:t>
            </a:r>
          </a:p>
          <a:p>
            <a:r>
              <a:rPr lang="en-US" sz="1600" dirty="0"/>
              <a:t>Management port 8089 both directions </a:t>
            </a:r>
          </a:p>
          <a:p>
            <a:r>
              <a:rPr lang="en-US" sz="1600" dirty="0"/>
              <a:t>Deployment server pushes the configuration bundles like Apps /Add-Ons or custom configurations like </a:t>
            </a:r>
            <a:r>
              <a:rPr lang="en-US" sz="1600" dirty="0" err="1"/>
              <a:t>inputs.conf</a:t>
            </a:r>
            <a:r>
              <a:rPr lang="en-US" sz="1600" dirty="0"/>
              <a:t> / </a:t>
            </a:r>
            <a:r>
              <a:rPr lang="en-US" sz="1600" dirty="0" err="1"/>
              <a:t>props.conf</a:t>
            </a:r>
            <a:r>
              <a:rPr lang="en-US" sz="1600" dirty="0"/>
              <a:t> or </a:t>
            </a:r>
            <a:r>
              <a:rPr lang="en-US" sz="1600" dirty="0" err="1"/>
              <a:t>outputs.conf</a:t>
            </a:r>
            <a:r>
              <a:rPr lang="en-US" sz="1600" dirty="0"/>
              <a:t> to the deployment clients ( UFs/HFs ) </a:t>
            </a:r>
          </a:p>
          <a:p>
            <a:r>
              <a:rPr lang="en-US" sz="1600" dirty="0"/>
              <a:t>Configurations are pushed from the deployment server under </a:t>
            </a:r>
            <a:r>
              <a:rPr lang="en-US" sz="1600" dirty="0">
                <a:solidFill>
                  <a:srgbClr val="FF0000"/>
                </a:solidFill>
              </a:rPr>
              <a:t>SPLUNK_HOME/</a:t>
            </a:r>
            <a:r>
              <a:rPr lang="en-US" sz="1600" dirty="0" err="1">
                <a:solidFill>
                  <a:srgbClr val="FF0000"/>
                </a:solidFill>
              </a:rPr>
              <a:t>etc</a:t>
            </a:r>
            <a:r>
              <a:rPr lang="en-US" sz="1600" dirty="0">
                <a:solidFill>
                  <a:srgbClr val="FF0000"/>
                </a:solidFill>
              </a:rPr>
              <a:t>/deployment-apps </a:t>
            </a:r>
            <a:r>
              <a:rPr lang="en-US" sz="1600" dirty="0"/>
              <a:t>directory</a:t>
            </a:r>
          </a:p>
          <a:p>
            <a:r>
              <a:rPr lang="en-US" sz="1600" dirty="0"/>
              <a:t>Configurations are deployed to deployment clients ( UFs/HFs ) under </a:t>
            </a:r>
            <a:r>
              <a:rPr lang="en-US" sz="1600" dirty="0">
                <a:solidFill>
                  <a:srgbClr val="FF0000"/>
                </a:solidFill>
              </a:rPr>
              <a:t>SPLUNK_HOME/</a:t>
            </a:r>
            <a:r>
              <a:rPr lang="en-US" sz="1600" dirty="0" err="1">
                <a:solidFill>
                  <a:srgbClr val="FF0000"/>
                </a:solidFill>
              </a:rPr>
              <a:t>etc</a:t>
            </a:r>
            <a:r>
              <a:rPr lang="en-US" sz="1600" dirty="0">
                <a:solidFill>
                  <a:srgbClr val="FF0000"/>
                </a:solidFill>
              </a:rPr>
              <a:t>/apps </a:t>
            </a:r>
            <a:r>
              <a:rPr lang="en-US" sz="1600" dirty="0"/>
              <a:t>directory </a:t>
            </a:r>
          </a:p>
          <a:p>
            <a:r>
              <a:rPr lang="en-US" sz="1600" dirty="0"/>
              <a:t>Deployment clients poll at time intervals by phoning home back to the deployment server</a:t>
            </a:r>
          </a:p>
        </p:txBody>
      </p:sp>
      <p:sp>
        <p:nvSpPr>
          <p:cNvPr id="4" name="Slide Number Placeholder 3">
            <a:extLst>
              <a:ext uri="{FF2B5EF4-FFF2-40B4-BE49-F238E27FC236}">
                <a16:creationId xmlns:a16="http://schemas.microsoft.com/office/drawing/2014/main" id="{7170B415-BC34-93CB-6945-ADBEFD43535F}"/>
              </a:ext>
            </a:extLst>
          </p:cNvPr>
          <p:cNvSpPr>
            <a:spLocks noGrp="1"/>
          </p:cNvSpPr>
          <p:nvPr>
            <p:ph type="sldNum" sz="quarter" idx="12"/>
          </p:nvPr>
        </p:nvSpPr>
        <p:spPr/>
        <p:txBody>
          <a:bodyPr/>
          <a:lstStyle/>
          <a:p>
            <a:r>
              <a:rPr lang="en-US"/>
              <a:t>|   </a:t>
            </a:r>
            <a:fld id="{24AA432E-61BB-4EF9-8610-004BEFB30EB4}" type="slidenum">
              <a:rPr lang="en-US" smtClean="0"/>
              <a:pPr/>
              <a:t>59</a:t>
            </a:fld>
            <a:endParaRPr lang="en-US" dirty="0"/>
          </a:p>
        </p:txBody>
      </p:sp>
    </p:spTree>
    <p:extLst>
      <p:ext uri="{BB962C8B-B14F-4D97-AF65-F5344CB8AC3E}">
        <p14:creationId xmlns:p14="http://schemas.microsoft.com/office/powerpoint/2010/main" val="396384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6E1CD-0CC4-F3C9-C68B-05D2C0F0A90E}"/>
              </a:ext>
            </a:extLst>
          </p:cNvPr>
          <p:cNvSpPr>
            <a:spLocks noGrp="1"/>
          </p:cNvSpPr>
          <p:nvPr>
            <p:ph type="title"/>
          </p:nvPr>
        </p:nvSpPr>
        <p:spPr/>
        <p:txBody>
          <a:bodyPr/>
          <a:lstStyle/>
          <a:p>
            <a:r>
              <a:rPr lang="en-US" dirty="0"/>
              <a:t>So what does Splunk? </a:t>
            </a:r>
          </a:p>
        </p:txBody>
      </p:sp>
      <p:sp>
        <p:nvSpPr>
          <p:cNvPr id="5" name="Slide Number Placeholder 4">
            <a:extLst>
              <a:ext uri="{FF2B5EF4-FFF2-40B4-BE49-F238E27FC236}">
                <a16:creationId xmlns:a16="http://schemas.microsoft.com/office/drawing/2014/main" id="{49E60A23-5640-5A03-342F-1F8D26AC7D00}"/>
              </a:ext>
            </a:extLst>
          </p:cNvPr>
          <p:cNvSpPr>
            <a:spLocks noGrp="1"/>
          </p:cNvSpPr>
          <p:nvPr>
            <p:ph type="sldNum" sz="quarter" idx="12"/>
          </p:nvPr>
        </p:nvSpPr>
        <p:spPr/>
        <p:txBody>
          <a:bodyPr/>
          <a:lstStyle/>
          <a:p>
            <a:r>
              <a:rPr lang="en-US"/>
              <a:t>|   </a:t>
            </a:r>
            <a:fld id="{24AA432E-61BB-4EF9-8610-004BEFB30EB4}" type="slidenum">
              <a:rPr lang="en-US" smtClean="0"/>
              <a:pPr/>
              <a:t>6</a:t>
            </a:fld>
            <a:endParaRPr lang="en-US" dirty="0"/>
          </a:p>
        </p:txBody>
      </p:sp>
      <p:pic>
        <p:nvPicPr>
          <p:cNvPr id="4100" name="Picture 4">
            <a:extLst>
              <a:ext uri="{FF2B5EF4-FFF2-40B4-BE49-F238E27FC236}">
                <a16:creationId xmlns:a16="http://schemas.microsoft.com/office/drawing/2014/main" id="{DC0E1E44-01C7-E5CC-19CD-3960883DC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141" y="2063473"/>
            <a:ext cx="4174309" cy="373560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66508330-7DEC-C8BE-B940-50950D3450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137" y="1746833"/>
            <a:ext cx="5263261" cy="4387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58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E58DC-CE91-3030-1F83-4050D3F8C3BF}"/>
              </a:ext>
            </a:extLst>
          </p:cNvPr>
          <p:cNvSpPr>
            <a:spLocks noGrp="1"/>
          </p:cNvSpPr>
          <p:nvPr>
            <p:ph type="title"/>
          </p:nvPr>
        </p:nvSpPr>
        <p:spPr/>
        <p:txBody>
          <a:bodyPr/>
          <a:lstStyle/>
          <a:p>
            <a:r>
              <a:rPr lang="en-US" dirty="0"/>
              <a:t>Configure Forward Management</a:t>
            </a:r>
          </a:p>
        </p:txBody>
      </p:sp>
      <p:sp>
        <p:nvSpPr>
          <p:cNvPr id="3" name="Content Placeholder 2">
            <a:extLst>
              <a:ext uri="{FF2B5EF4-FFF2-40B4-BE49-F238E27FC236}">
                <a16:creationId xmlns:a16="http://schemas.microsoft.com/office/drawing/2014/main" id="{ABB1EFB8-0F80-B441-AD7C-BC244851A947}"/>
              </a:ext>
            </a:extLst>
          </p:cNvPr>
          <p:cNvSpPr>
            <a:spLocks noGrp="1"/>
          </p:cNvSpPr>
          <p:nvPr>
            <p:ph idx="1"/>
          </p:nvPr>
        </p:nvSpPr>
        <p:spPr/>
        <p:txBody>
          <a:bodyPr/>
          <a:lstStyle/>
          <a:p>
            <a:r>
              <a:rPr lang="en-US" dirty="0"/>
              <a:t>Add Apps under SPLUNK_HOME/</a:t>
            </a:r>
            <a:r>
              <a:rPr lang="en-US" dirty="0" err="1"/>
              <a:t>etc</a:t>
            </a:r>
            <a:r>
              <a:rPr lang="en-US" dirty="0"/>
              <a:t>/deployment-apps</a:t>
            </a:r>
          </a:p>
          <a:p>
            <a:r>
              <a:rPr lang="en-US" dirty="0"/>
              <a:t>Deploy the </a:t>
            </a:r>
            <a:r>
              <a:rPr lang="en-US" dirty="0" err="1"/>
              <a:t>deploymenclient.conf</a:t>
            </a:r>
            <a:r>
              <a:rPr lang="en-US" dirty="0"/>
              <a:t> to the UFs/HFs to phone home back </a:t>
            </a:r>
          </a:p>
          <a:p>
            <a:pPr marL="0" indent="0">
              <a:buNone/>
            </a:pPr>
            <a:r>
              <a:rPr lang="en-US" dirty="0"/>
              <a:t>To the deployment server</a:t>
            </a:r>
          </a:p>
          <a:p>
            <a:r>
              <a:rPr lang="en-US" dirty="0"/>
              <a:t>Under the Forwarder Management, create server classes to map</a:t>
            </a:r>
          </a:p>
          <a:p>
            <a:pPr marL="0" indent="0">
              <a:buNone/>
            </a:pPr>
            <a:r>
              <a:rPr lang="en-US" dirty="0"/>
              <a:t>Apps to deployment Clients ( UFs/HFs)</a:t>
            </a:r>
          </a:p>
        </p:txBody>
      </p:sp>
      <p:sp>
        <p:nvSpPr>
          <p:cNvPr id="4" name="Slide Number Placeholder 3">
            <a:extLst>
              <a:ext uri="{FF2B5EF4-FFF2-40B4-BE49-F238E27FC236}">
                <a16:creationId xmlns:a16="http://schemas.microsoft.com/office/drawing/2014/main" id="{4722BC97-A7E0-761C-DC21-B9E7509B500A}"/>
              </a:ext>
            </a:extLst>
          </p:cNvPr>
          <p:cNvSpPr>
            <a:spLocks noGrp="1"/>
          </p:cNvSpPr>
          <p:nvPr>
            <p:ph type="sldNum" sz="quarter" idx="12"/>
          </p:nvPr>
        </p:nvSpPr>
        <p:spPr/>
        <p:txBody>
          <a:bodyPr/>
          <a:lstStyle/>
          <a:p>
            <a:r>
              <a:rPr lang="en-US"/>
              <a:t>|   </a:t>
            </a:r>
            <a:fld id="{24AA432E-61BB-4EF9-8610-004BEFB30EB4}" type="slidenum">
              <a:rPr lang="en-US" smtClean="0"/>
              <a:pPr/>
              <a:t>60</a:t>
            </a:fld>
            <a:endParaRPr lang="en-US" dirty="0"/>
          </a:p>
        </p:txBody>
      </p:sp>
      <p:pic>
        <p:nvPicPr>
          <p:cNvPr id="8" name="Picture 7">
            <a:extLst>
              <a:ext uri="{FF2B5EF4-FFF2-40B4-BE49-F238E27FC236}">
                <a16:creationId xmlns:a16="http://schemas.microsoft.com/office/drawing/2014/main" id="{28E6624B-16E2-FB58-586E-6B489FB60974}"/>
              </a:ext>
            </a:extLst>
          </p:cNvPr>
          <p:cNvPicPr>
            <a:picLocks noChangeAspect="1"/>
          </p:cNvPicPr>
          <p:nvPr/>
        </p:nvPicPr>
        <p:blipFill>
          <a:blip r:embed="rId2"/>
          <a:stretch>
            <a:fillRect/>
          </a:stretch>
        </p:blipFill>
        <p:spPr>
          <a:xfrm>
            <a:off x="6493537" y="3607088"/>
            <a:ext cx="5217641" cy="2245072"/>
          </a:xfrm>
          <a:prstGeom prst="rect">
            <a:avLst/>
          </a:prstGeom>
        </p:spPr>
      </p:pic>
    </p:spTree>
    <p:extLst>
      <p:ext uri="{BB962C8B-B14F-4D97-AF65-F5344CB8AC3E}">
        <p14:creationId xmlns:p14="http://schemas.microsoft.com/office/powerpoint/2010/main" val="249530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757DF-4538-EF4B-2FC5-D54B2672A1A9}"/>
              </a:ext>
            </a:extLst>
          </p:cNvPr>
          <p:cNvSpPr>
            <a:spLocks noGrp="1"/>
          </p:cNvSpPr>
          <p:nvPr>
            <p:ph type="title"/>
          </p:nvPr>
        </p:nvSpPr>
        <p:spPr/>
        <p:txBody>
          <a:bodyPr/>
          <a:lstStyle/>
          <a:p>
            <a:r>
              <a:rPr lang="en-US" dirty="0"/>
              <a:t>Data Onboarding</a:t>
            </a:r>
          </a:p>
        </p:txBody>
      </p:sp>
      <p:sp>
        <p:nvSpPr>
          <p:cNvPr id="3" name="Content Placeholder 2">
            <a:extLst>
              <a:ext uri="{FF2B5EF4-FFF2-40B4-BE49-F238E27FC236}">
                <a16:creationId xmlns:a16="http://schemas.microsoft.com/office/drawing/2014/main" id="{69E199AF-517C-EBAE-7DDE-46D508F01A0A}"/>
              </a:ext>
            </a:extLst>
          </p:cNvPr>
          <p:cNvSpPr>
            <a:spLocks noGrp="1"/>
          </p:cNvSpPr>
          <p:nvPr>
            <p:ph idx="1"/>
          </p:nvPr>
        </p:nvSpPr>
        <p:spPr/>
        <p:txBody>
          <a:bodyPr/>
          <a:lstStyle/>
          <a:p>
            <a:r>
              <a:rPr lang="en-US" dirty="0"/>
              <a:t>Discuss with the customer upfront about the data to be ingested </a:t>
            </a:r>
          </a:p>
          <a:p>
            <a:r>
              <a:rPr lang="en-US" dirty="0"/>
              <a:t>Prepare a test environment to test your input </a:t>
            </a:r>
          </a:p>
          <a:p>
            <a:r>
              <a:rPr lang="en-US" dirty="0"/>
              <a:t>Make sure to get the metadata fields (default fields ) correctly from the beginning</a:t>
            </a:r>
          </a:p>
          <a:p>
            <a:endParaRPr lang="en-US" dirty="0"/>
          </a:p>
          <a:p>
            <a:endParaRPr lang="en-US" dirty="0"/>
          </a:p>
        </p:txBody>
      </p:sp>
      <p:sp>
        <p:nvSpPr>
          <p:cNvPr id="4" name="Slide Number Placeholder 3">
            <a:extLst>
              <a:ext uri="{FF2B5EF4-FFF2-40B4-BE49-F238E27FC236}">
                <a16:creationId xmlns:a16="http://schemas.microsoft.com/office/drawing/2014/main" id="{95A3765D-E4C2-62AF-38F3-73A103E67243}"/>
              </a:ext>
            </a:extLst>
          </p:cNvPr>
          <p:cNvSpPr>
            <a:spLocks noGrp="1"/>
          </p:cNvSpPr>
          <p:nvPr>
            <p:ph type="sldNum" sz="quarter" idx="12"/>
          </p:nvPr>
        </p:nvSpPr>
        <p:spPr/>
        <p:txBody>
          <a:bodyPr/>
          <a:lstStyle/>
          <a:p>
            <a:r>
              <a:rPr lang="en-US"/>
              <a:t>|   </a:t>
            </a:r>
            <a:fld id="{24AA432E-61BB-4EF9-8610-004BEFB30EB4}" type="slidenum">
              <a:rPr lang="en-US" smtClean="0"/>
              <a:pPr/>
              <a:t>61</a:t>
            </a:fld>
            <a:endParaRPr lang="en-US" dirty="0"/>
          </a:p>
        </p:txBody>
      </p:sp>
      <p:pic>
        <p:nvPicPr>
          <p:cNvPr id="6" name="Picture 5">
            <a:extLst>
              <a:ext uri="{FF2B5EF4-FFF2-40B4-BE49-F238E27FC236}">
                <a16:creationId xmlns:a16="http://schemas.microsoft.com/office/drawing/2014/main" id="{22D6C277-C552-65D9-1C49-BE7EA63C828F}"/>
              </a:ext>
            </a:extLst>
          </p:cNvPr>
          <p:cNvPicPr>
            <a:picLocks noChangeAspect="1"/>
          </p:cNvPicPr>
          <p:nvPr/>
        </p:nvPicPr>
        <p:blipFill>
          <a:blip r:embed="rId2"/>
          <a:stretch>
            <a:fillRect/>
          </a:stretch>
        </p:blipFill>
        <p:spPr>
          <a:xfrm>
            <a:off x="4159641" y="3495412"/>
            <a:ext cx="6655218" cy="2953432"/>
          </a:xfrm>
          <a:prstGeom prst="rect">
            <a:avLst/>
          </a:prstGeom>
        </p:spPr>
      </p:pic>
    </p:spTree>
    <p:extLst>
      <p:ext uri="{BB962C8B-B14F-4D97-AF65-F5344CB8AC3E}">
        <p14:creationId xmlns:p14="http://schemas.microsoft.com/office/powerpoint/2010/main" val="271443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034B-8D3E-8146-2C5B-8688FEAF0DA0}"/>
              </a:ext>
            </a:extLst>
          </p:cNvPr>
          <p:cNvSpPr>
            <a:spLocks noGrp="1"/>
          </p:cNvSpPr>
          <p:nvPr>
            <p:ph type="title"/>
          </p:nvPr>
        </p:nvSpPr>
        <p:spPr/>
        <p:txBody>
          <a:bodyPr/>
          <a:lstStyle/>
          <a:p>
            <a:r>
              <a:rPr lang="en-US" dirty="0"/>
              <a:t>Before you onboard the Data</a:t>
            </a:r>
          </a:p>
        </p:txBody>
      </p:sp>
      <p:sp>
        <p:nvSpPr>
          <p:cNvPr id="3" name="Content Placeholder 2">
            <a:extLst>
              <a:ext uri="{FF2B5EF4-FFF2-40B4-BE49-F238E27FC236}">
                <a16:creationId xmlns:a16="http://schemas.microsoft.com/office/drawing/2014/main" id="{C6F27403-7FC1-86C0-5F54-C9A8CF0D1409}"/>
              </a:ext>
            </a:extLst>
          </p:cNvPr>
          <p:cNvSpPr>
            <a:spLocks noGrp="1"/>
          </p:cNvSpPr>
          <p:nvPr>
            <p:ph idx="1"/>
          </p:nvPr>
        </p:nvSpPr>
        <p:spPr/>
        <p:txBody>
          <a:bodyPr/>
          <a:lstStyle/>
          <a:p>
            <a:r>
              <a:rPr lang="en-US" dirty="0"/>
              <a:t>Gather info about the data sources, where is this data and define data collection methodology</a:t>
            </a:r>
          </a:p>
          <a:p>
            <a:r>
              <a:rPr lang="en-US" dirty="0"/>
              <a:t>Get a data sample</a:t>
            </a:r>
          </a:p>
          <a:p>
            <a:r>
              <a:rPr lang="en-US" dirty="0"/>
              <a:t>Describe the data structure and discuss interesting fields </a:t>
            </a:r>
          </a:p>
          <a:p>
            <a:r>
              <a:rPr lang="en-US" dirty="0"/>
              <a:t>Check if a pre-existing app/Add-on for this data is available on </a:t>
            </a:r>
            <a:r>
              <a:rPr lang="en-US" dirty="0" err="1"/>
              <a:t>splunkbase</a:t>
            </a:r>
            <a:endParaRPr lang="en-US" dirty="0"/>
          </a:p>
          <a:p>
            <a:r>
              <a:rPr lang="en-US" dirty="0"/>
              <a:t>Use the Data previewer and use the props / transforms to get this data parsed correctly</a:t>
            </a:r>
          </a:p>
          <a:p>
            <a:pPr marL="0" indent="0">
              <a:buNone/>
            </a:pPr>
            <a:r>
              <a:rPr lang="en-US" dirty="0"/>
              <a:t>Timestamp, event boundary, field extractions … </a:t>
            </a:r>
            <a:r>
              <a:rPr lang="en-US" dirty="0" err="1"/>
              <a:t>etc</a:t>
            </a:r>
            <a:r>
              <a:rPr lang="en-US" dirty="0"/>
              <a:t> </a:t>
            </a:r>
          </a:p>
          <a:p>
            <a:r>
              <a:rPr lang="en-US" dirty="0"/>
              <a:t>Who can access what? </a:t>
            </a:r>
          </a:p>
          <a:p>
            <a:r>
              <a:rPr lang="en-US" dirty="0"/>
              <a:t>Define index and retention policy</a:t>
            </a:r>
          </a:p>
          <a:p>
            <a:endParaRPr lang="en-US" dirty="0"/>
          </a:p>
          <a:p>
            <a:endParaRPr lang="en-US" dirty="0"/>
          </a:p>
        </p:txBody>
      </p:sp>
      <p:sp>
        <p:nvSpPr>
          <p:cNvPr id="4" name="Slide Number Placeholder 3">
            <a:extLst>
              <a:ext uri="{FF2B5EF4-FFF2-40B4-BE49-F238E27FC236}">
                <a16:creationId xmlns:a16="http://schemas.microsoft.com/office/drawing/2014/main" id="{3D477BA1-F50E-CF5F-F8F6-4F45CA20BA02}"/>
              </a:ext>
            </a:extLst>
          </p:cNvPr>
          <p:cNvSpPr>
            <a:spLocks noGrp="1"/>
          </p:cNvSpPr>
          <p:nvPr>
            <p:ph type="sldNum" sz="quarter" idx="12"/>
          </p:nvPr>
        </p:nvSpPr>
        <p:spPr/>
        <p:txBody>
          <a:bodyPr/>
          <a:lstStyle/>
          <a:p>
            <a:r>
              <a:rPr lang="en-US"/>
              <a:t>|   </a:t>
            </a:r>
            <a:fld id="{24AA432E-61BB-4EF9-8610-004BEFB30EB4}" type="slidenum">
              <a:rPr lang="en-US" smtClean="0"/>
              <a:pPr/>
              <a:t>62</a:t>
            </a:fld>
            <a:endParaRPr lang="en-US" dirty="0"/>
          </a:p>
        </p:txBody>
      </p:sp>
    </p:spTree>
    <p:extLst>
      <p:ext uri="{BB962C8B-B14F-4D97-AF65-F5344CB8AC3E}">
        <p14:creationId xmlns:p14="http://schemas.microsoft.com/office/powerpoint/2010/main" val="82623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AAA18-183E-DE50-78F7-38A2CA533B60}"/>
              </a:ext>
            </a:extLst>
          </p:cNvPr>
          <p:cNvSpPr>
            <a:spLocks noGrp="1"/>
          </p:cNvSpPr>
          <p:nvPr>
            <p:ph type="title"/>
          </p:nvPr>
        </p:nvSpPr>
        <p:spPr/>
        <p:txBody>
          <a:bodyPr/>
          <a:lstStyle/>
          <a:p>
            <a:r>
              <a:rPr lang="en-US" dirty="0"/>
              <a:t>Things to remember!	</a:t>
            </a:r>
          </a:p>
        </p:txBody>
      </p:sp>
      <p:sp>
        <p:nvSpPr>
          <p:cNvPr id="3" name="Content Placeholder 2">
            <a:extLst>
              <a:ext uri="{FF2B5EF4-FFF2-40B4-BE49-F238E27FC236}">
                <a16:creationId xmlns:a16="http://schemas.microsoft.com/office/drawing/2014/main" id="{B6B8DFB9-C2E6-40E8-CF9F-7CD23C3589D6}"/>
              </a:ext>
            </a:extLst>
          </p:cNvPr>
          <p:cNvSpPr>
            <a:spLocks noGrp="1"/>
          </p:cNvSpPr>
          <p:nvPr>
            <p:ph idx="1"/>
          </p:nvPr>
        </p:nvSpPr>
        <p:spPr/>
        <p:txBody>
          <a:bodyPr>
            <a:normAutofit/>
          </a:bodyPr>
          <a:lstStyle/>
          <a:p>
            <a:r>
              <a:rPr lang="en-US" sz="1600" dirty="0"/>
              <a:t>Try to set the </a:t>
            </a:r>
            <a:r>
              <a:rPr lang="en-US" sz="1600" dirty="0" err="1"/>
              <a:t>sourcetype</a:t>
            </a:r>
            <a:r>
              <a:rPr lang="en-US" sz="1600" dirty="0"/>
              <a:t> at input phase</a:t>
            </a:r>
          </a:p>
          <a:p>
            <a:r>
              <a:rPr lang="en-US" sz="1600" dirty="0"/>
              <a:t>If the above is not possible, use </a:t>
            </a:r>
            <a:r>
              <a:rPr lang="en-US" sz="1600" dirty="0" err="1"/>
              <a:t>props.conf</a:t>
            </a:r>
            <a:r>
              <a:rPr lang="en-US" sz="1600" dirty="0"/>
              <a:t> to set the </a:t>
            </a:r>
            <a:r>
              <a:rPr lang="en-US" sz="1600" dirty="0" err="1"/>
              <a:t>sourcetype</a:t>
            </a:r>
            <a:r>
              <a:rPr lang="en-US" sz="1600" dirty="0"/>
              <a:t> using</a:t>
            </a:r>
          </a:p>
          <a:p>
            <a:pPr marL="0" indent="0">
              <a:buNone/>
            </a:pPr>
            <a:r>
              <a:rPr lang="en-US" sz="1600" dirty="0"/>
              <a:t>[source::&lt;PATH_TO_THE_SOURCE&gt;]</a:t>
            </a:r>
          </a:p>
          <a:p>
            <a:pPr marL="0" indent="0">
              <a:buNone/>
            </a:pPr>
            <a:r>
              <a:rPr lang="en-US" sz="1600" dirty="0" err="1"/>
              <a:t>Sourcetype</a:t>
            </a:r>
            <a:r>
              <a:rPr lang="en-US" sz="1600" dirty="0"/>
              <a:t> = value</a:t>
            </a:r>
          </a:p>
          <a:p>
            <a:pPr marL="0" indent="0">
              <a:buNone/>
            </a:pPr>
            <a:endParaRPr lang="en-US" sz="1600" dirty="0"/>
          </a:p>
          <a:p>
            <a:pPr marL="0" indent="0">
              <a:buNone/>
            </a:pPr>
            <a:r>
              <a:rPr lang="en-US" sz="1600" dirty="0"/>
              <a:t>[host::&lt;ORIGINATING_HOST&gt;]</a:t>
            </a:r>
          </a:p>
          <a:p>
            <a:pPr marL="0" indent="0">
              <a:buNone/>
            </a:pPr>
            <a:r>
              <a:rPr lang="en-US" sz="1600" dirty="0" err="1"/>
              <a:t>Sourcetype</a:t>
            </a:r>
            <a:r>
              <a:rPr lang="en-US" sz="1600" dirty="0"/>
              <a:t> = value</a:t>
            </a:r>
          </a:p>
          <a:p>
            <a:pPr marL="0" indent="0">
              <a:buNone/>
            </a:pPr>
            <a:endParaRPr lang="en-US" sz="1600" dirty="0"/>
          </a:p>
          <a:p>
            <a:r>
              <a:rPr lang="en-US" sz="1600" dirty="0"/>
              <a:t>If the </a:t>
            </a:r>
            <a:r>
              <a:rPr lang="en-US" sz="1600" dirty="0" err="1"/>
              <a:t>sourcetype</a:t>
            </a:r>
            <a:r>
              <a:rPr lang="en-US" sz="1600" dirty="0"/>
              <a:t> is set at the input phase, you cannot override it in </a:t>
            </a:r>
            <a:r>
              <a:rPr lang="en-US" sz="1600" dirty="0" err="1"/>
              <a:t>props.conf</a:t>
            </a:r>
            <a:r>
              <a:rPr lang="en-US" sz="1600" dirty="0"/>
              <a:t> </a:t>
            </a:r>
          </a:p>
          <a:p>
            <a:r>
              <a:rPr lang="en-US" sz="1600" dirty="0"/>
              <a:t>you can configure the Source type with additional controls to get the data right at parsing phase like</a:t>
            </a:r>
          </a:p>
          <a:p>
            <a:pPr marL="0" indent="0">
              <a:buNone/>
            </a:pPr>
            <a:r>
              <a:rPr lang="en-US" sz="1600" dirty="0"/>
              <a:t>Line breaking, timestamp extraction, raw data manipulation, fields extractions ..</a:t>
            </a:r>
            <a:r>
              <a:rPr lang="en-US" sz="1600" dirty="0" err="1"/>
              <a:t>etc</a:t>
            </a:r>
            <a:r>
              <a:rPr lang="en-US" sz="1600" dirty="0"/>
              <a:t> </a:t>
            </a:r>
          </a:p>
        </p:txBody>
      </p:sp>
      <p:sp>
        <p:nvSpPr>
          <p:cNvPr id="4" name="Slide Number Placeholder 3">
            <a:extLst>
              <a:ext uri="{FF2B5EF4-FFF2-40B4-BE49-F238E27FC236}">
                <a16:creationId xmlns:a16="http://schemas.microsoft.com/office/drawing/2014/main" id="{A28E4F07-48CD-008A-DB7D-43BB5EAB7BCE}"/>
              </a:ext>
            </a:extLst>
          </p:cNvPr>
          <p:cNvSpPr>
            <a:spLocks noGrp="1"/>
          </p:cNvSpPr>
          <p:nvPr>
            <p:ph type="sldNum" sz="quarter" idx="12"/>
          </p:nvPr>
        </p:nvSpPr>
        <p:spPr/>
        <p:txBody>
          <a:bodyPr/>
          <a:lstStyle/>
          <a:p>
            <a:r>
              <a:rPr lang="en-US"/>
              <a:t>|   </a:t>
            </a:r>
            <a:fld id="{24AA432E-61BB-4EF9-8610-004BEFB30EB4}" type="slidenum">
              <a:rPr lang="en-US" smtClean="0"/>
              <a:pPr/>
              <a:t>63</a:t>
            </a:fld>
            <a:endParaRPr lang="en-US" dirty="0"/>
          </a:p>
        </p:txBody>
      </p:sp>
    </p:spTree>
    <p:extLst>
      <p:ext uri="{BB962C8B-B14F-4D97-AF65-F5344CB8AC3E}">
        <p14:creationId xmlns:p14="http://schemas.microsoft.com/office/powerpoint/2010/main" val="48279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9BC7-85A7-8B82-E0E6-DBB73792F36F}"/>
              </a:ext>
            </a:extLst>
          </p:cNvPr>
          <p:cNvSpPr>
            <a:spLocks noGrp="1"/>
          </p:cNvSpPr>
          <p:nvPr>
            <p:ph type="title"/>
          </p:nvPr>
        </p:nvSpPr>
        <p:spPr/>
        <p:txBody>
          <a:bodyPr>
            <a:normAutofit/>
          </a:bodyPr>
          <a:lstStyle/>
          <a:p>
            <a:r>
              <a:rPr lang="en-US" sz="3600" dirty="0"/>
              <a:t>Parsing phase controls in </a:t>
            </a:r>
            <a:r>
              <a:rPr lang="en-US" sz="3600" dirty="0" err="1"/>
              <a:t>props.conf</a:t>
            </a:r>
            <a:endParaRPr lang="en-US" sz="3600" dirty="0"/>
          </a:p>
        </p:txBody>
      </p:sp>
      <p:sp>
        <p:nvSpPr>
          <p:cNvPr id="3" name="Content Placeholder 2">
            <a:extLst>
              <a:ext uri="{FF2B5EF4-FFF2-40B4-BE49-F238E27FC236}">
                <a16:creationId xmlns:a16="http://schemas.microsoft.com/office/drawing/2014/main" id="{A90254DB-C72C-9A53-699D-FC12AB38DCCE}"/>
              </a:ext>
            </a:extLst>
          </p:cNvPr>
          <p:cNvSpPr>
            <a:spLocks noGrp="1"/>
          </p:cNvSpPr>
          <p:nvPr>
            <p:ph idx="1"/>
          </p:nvPr>
        </p:nvSpPr>
        <p:spPr/>
        <p:txBody>
          <a:bodyPr/>
          <a:lstStyle/>
          <a:p>
            <a:r>
              <a:rPr lang="en-US" dirty="0"/>
              <a:t>SHOULD_LINEMERGE </a:t>
            </a:r>
          </a:p>
          <a:p>
            <a:r>
              <a:rPr lang="en-US" dirty="0"/>
              <a:t>LINE_BREAKER </a:t>
            </a:r>
          </a:p>
          <a:p>
            <a:r>
              <a:rPr lang="en-US" dirty="0"/>
              <a:t>TIME_PREFIX</a:t>
            </a:r>
          </a:p>
          <a:p>
            <a:r>
              <a:rPr lang="en-US" dirty="0"/>
              <a:t>MAX_TIMESTAMP_LOOKAEHAD</a:t>
            </a:r>
          </a:p>
          <a:p>
            <a:r>
              <a:rPr lang="en-US" dirty="0"/>
              <a:t>TIME_FORMAT</a:t>
            </a:r>
          </a:p>
          <a:p>
            <a:r>
              <a:rPr lang="en-US" dirty="0">
                <a:effectLst/>
              </a:rPr>
              <a:t>TRUNCATE</a:t>
            </a:r>
            <a:endParaRPr lang="en-US" dirty="0"/>
          </a:p>
          <a:p>
            <a:r>
              <a:rPr lang="en-US" dirty="0">
                <a:effectLst/>
              </a:rPr>
              <a:t>TZ </a:t>
            </a:r>
          </a:p>
          <a:p>
            <a:r>
              <a:rPr lang="en-US" dirty="0"/>
              <a:t>EVENT_BREAKER </a:t>
            </a:r>
            <a:r>
              <a:rPr lang="en-US" dirty="0">
                <a:sym typeface="Wingdings" panose="05000000000000000000" pitchFamily="2" charset="2"/>
              </a:rPr>
              <a:t> only on UF for event boundaries </a:t>
            </a:r>
          </a:p>
          <a:p>
            <a:r>
              <a:rPr lang="en-US" dirty="0">
                <a:sym typeface="Wingdings" panose="05000000000000000000" pitchFamily="2" charset="2"/>
              </a:rPr>
              <a:t>EVENT_BREAKER_ENABLE  only on UF for activating event boundaries control above </a:t>
            </a:r>
            <a:endParaRPr lang="en-US" dirty="0"/>
          </a:p>
          <a:p>
            <a:endParaRPr lang="en-US" dirty="0"/>
          </a:p>
        </p:txBody>
      </p:sp>
      <p:sp>
        <p:nvSpPr>
          <p:cNvPr id="4" name="Slide Number Placeholder 3">
            <a:extLst>
              <a:ext uri="{FF2B5EF4-FFF2-40B4-BE49-F238E27FC236}">
                <a16:creationId xmlns:a16="http://schemas.microsoft.com/office/drawing/2014/main" id="{50651A85-E259-3591-66F1-5695ABF8CA33}"/>
              </a:ext>
            </a:extLst>
          </p:cNvPr>
          <p:cNvSpPr>
            <a:spLocks noGrp="1"/>
          </p:cNvSpPr>
          <p:nvPr>
            <p:ph type="sldNum" sz="quarter" idx="12"/>
          </p:nvPr>
        </p:nvSpPr>
        <p:spPr/>
        <p:txBody>
          <a:bodyPr/>
          <a:lstStyle/>
          <a:p>
            <a:r>
              <a:rPr lang="en-US"/>
              <a:t>|   </a:t>
            </a:r>
            <a:fld id="{24AA432E-61BB-4EF9-8610-004BEFB30EB4}" type="slidenum">
              <a:rPr lang="en-US" smtClean="0"/>
              <a:pPr/>
              <a:t>64</a:t>
            </a:fld>
            <a:endParaRPr lang="en-US" dirty="0"/>
          </a:p>
        </p:txBody>
      </p:sp>
    </p:spTree>
    <p:extLst>
      <p:ext uri="{BB962C8B-B14F-4D97-AF65-F5344CB8AC3E}">
        <p14:creationId xmlns:p14="http://schemas.microsoft.com/office/powerpoint/2010/main" val="201835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FC81B-1897-285F-AA61-FBB713C624CF}"/>
              </a:ext>
            </a:extLst>
          </p:cNvPr>
          <p:cNvSpPr>
            <a:spLocks noGrp="1"/>
          </p:cNvSpPr>
          <p:nvPr>
            <p:ph type="title"/>
          </p:nvPr>
        </p:nvSpPr>
        <p:spPr/>
        <p:txBody>
          <a:bodyPr>
            <a:normAutofit/>
          </a:bodyPr>
          <a:lstStyle/>
          <a:p>
            <a:r>
              <a:rPr lang="en-US" sz="3600" dirty="0" err="1"/>
              <a:t>Props.conf</a:t>
            </a:r>
            <a:r>
              <a:rPr lang="en-US" sz="3600" dirty="0"/>
              <a:t> Example</a:t>
            </a:r>
          </a:p>
        </p:txBody>
      </p:sp>
      <p:sp>
        <p:nvSpPr>
          <p:cNvPr id="3" name="Content Placeholder 2">
            <a:extLst>
              <a:ext uri="{FF2B5EF4-FFF2-40B4-BE49-F238E27FC236}">
                <a16:creationId xmlns:a16="http://schemas.microsoft.com/office/drawing/2014/main" id="{CCF118D3-D96B-890C-766B-459115AA01D6}"/>
              </a:ext>
            </a:extLst>
          </p:cNvPr>
          <p:cNvSpPr>
            <a:spLocks noGrp="1"/>
          </p:cNvSpPr>
          <p:nvPr>
            <p:ph idx="1"/>
          </p:nvPr>
        </p:nvSpPr>
        <p:spPr/>
        <p:txBody>
          <a:bodyPr/>
          <a:lstStyle/>
          <a:p>
            <a:pPr marL="0" indent="0">
              <a:buNone/>
            </a:pPr>
            <a:r>
              <a:rPr lang="en-US" dirty="0">
                <a:effectLst/>
              </a:rPr>
              <a:t>[source::/var/log/windows.log] </a:t>
            </a:r>
            <a:endParaRPr lang="en-US" dirty="0"/>
          </a:p>
          <a:p>
            <a:pPr marL="0" indent="0">
              <a:buNone/>
            </a:pPr>
            <a:r>
              <a:rPr lang="en-US" sz="1600" dirty="0">
                <a:effectLst/>
              </a:rPr>
              <a:t>TRUNCATE = 25000 </a:t>
            </a:r>
            <a:endParaRPr lang="en-US" sz="1600" dirty="0"/>
          </a:p>
          <a:p>
            <a:pPr marL="0" indent="0">
              <a:buNone/>
            </a:pPr>
            <a:r>
              <a:rPr lang="en-US" sz="1600" dirty="0">
                <a:effectLst/>
              </a:rPr>
              <a:t>TZ = UTC </a:t>
            </a:r>
            <a:endParaRPr lang="en-US" sz="1600" dirty="0"/>
          </a:p>
          <a:p>
            <a:pPr marL="0" indent="0">
              <a:buNone/>
            </a:pPr>
            <a:r>
              <a:rPr lang="en-US" sz="1600" dirty="0">
                <a:effectLst/>
              </a:rPr>
              <a:t>SHOULD_LINEMERGE=false</a:t>
            </a:r>
          </a:p>
          <a:p>
            <a:pPr marL="0" indent="0">
              <a:buNone/>
            </a:pPr>
            <a:r>
              <a:rPr lang="en-US" sz="1600" dirty="0">
                <a:effectLst/>
              </a:rPr>
              <a:t>LINE_BREAKER=([\n\r]+)\w{3}\s\d\d</a:t>
            </a:r>
          </a:p>
          <a:p>
            <a:pPr marL="0" indent="0">
              <a:buNone/>
            </a:pPr>
            <a:r>
              <a:rPr lang="en-US" sz="1600" dirty="0">
                <a:effectLst/>
              </a:rPr>
              <a:t>CHARSET=UTF-8</a:t>
            </a:r>
          </a:p>
          <a:p>
            <a:pPr marL="0" indent="0">
              <a:buNone/>
            </a:pPr>
            <a:r>
              <a:rPr lang="en-US" sz="1600" dirty="0">
                <a:effectLst/>
              </a:rPr>
              <a:t>MAX_TIMESTAMP_LOOKAHEAD=22</a:t>
            </a:r>
          </a:p>
          <a:p>
            <a:pPr marL="0" indent="0">
              <a:buNone/>
            </a:pPr>
            <a:r>
              <a:rPr lang="en-US" sz="1600" dirty="0">
                <a:effectLst/>
              </a:rPr>
              <a:t>disabled=false</a:t>
            </a:r>
          </a:p>
          <a:p>
            <a:pPr marL="0" indent="0">
              <a:buNone/>
            </a:pPr>
            <a:r>
              <a:rPr lang="en-US" sz="1600" dirty="0">
                <a:effectLst/>
              </a:rPr>
              <a:t>TIME_FORMAT=%b %d %Y %H:%M:%S</a:t>
            </a:r>
          </a:p>
          <a:p>
            <a:pPr marL="0" indent="0">
              <a:buNone/>
            </a:pPr>
            <a:r>
              <a:rPr lang="en-US" sz="1600" dirty="0">
                <a:effectLst/>
              </a:rPr>
              <a:t>TIME_PREFIX=^</a:t>
            </a:r>
            <a:endParaRPr lang="en-US" dirty="0"/>
          </a:p>
        </p:txBody>
      </p:sp>
      <p:sp>
        <p:nvSpPr>
          <p:cNvPr id="4" name="Slide Number Placeholder 3">
            <a:extLst>
              <a:ext uri="{FF2B5EF4-FFF2-40B4-BE49-F238E27FC236}">
                <a16:creationId xmlns:a16="http://schemas.microsoft.com/office/drawing/2014/main" id="{7277C0D4-7D05-DE6D-59EB-19511C1BCBF0}"/>
              </a:ext>
            </a:extLst>
          </p:cNvPr>
          <p:cNvSpPr>
            <a:spLocks noGrp="1"/>
          </p:cNvSpPr>
          <p:nvPr>
            <p:ph type="sldNum" sz="quarter" idx="12"/>
          </p:nvPr>
        </p:nvSpPr>
        <p:spPr/>
        <p:txBody>
          <a:bodyPr/>
          <a:lstStyle/>
          <a:p>
            <a:r>
              <a:rPr lang="en-US"/>
              <a:t>|   </a:t>
            </a:r>
            <a:fld id="{24AA432E-61BB-4EF9-8610-004BEFB30EB4}" type="slidenum">
              <a:rPr lang="en-US" smtClean="0"/>
              <a:pPr/>
              <a:t>65</a:t>
            </a:fld>
            <a:endParaRPr lang="en-US" dirty="0"/>
          </a:p>
        </p:txBody>
      </p:sp>
    </p:spTree>
    <p:extLst>
      <p:ext uri="{BB962C8B-B14F-4D97-AF65-F5344CB8AC3E}">
        <p14:creationId xmlns:p14="http://schemas.microsoft.com/office/powerpoint/2010/main" val="45395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BF68-9893-B4F4-593F-388F78DE2FFA}"/>
              </a:ext>
            </a:extLst>
          </p:cNvPr>
          <p:cNvSpPr>
            <a:spLocks noGrp="1"/>
          </p:cNvSpPr>
          <p:nvPr>
            <p:ph type="title"/>
          </p:nvPr>
        </p:nvSpPr>
        <p:spPr/>
        <p:txBody>
          <a:bodyPr/>
          <a:lstStyle/>
          <a:p>
            <a:r>
              <a:rPr lang="en-US" dirty="0"/>
              <a:t>Splunk Architecture ? </a:t>
            </a:r>
          </a:p>
        </p:txBody>
      </p:sp>
      <p:sp>
        <p:nvSpPr>
          <p:cNvPr id="5" name="Slide Number Placeholder 4">
            <a:extLst>
              <a:ext uri="{FF2B5EF4-FFF2-40B4-BE49-F238E27FC236}">
                <a16:creationId xmlns:a16="http://schemas.microsoft.com/office/drawing/2014/main" id="{5928C63B-3E42-DEE6-323F-BD125FC38ADD}"/>
              </a:ext>
            </a:extLst>
          </p:cNvPr>
          <p:cNvSpPr>
            <a:spLocks noGrp="1"/>
          </p:cNvSpPr>
          <p:nvPr>
            <p:ph type="sldNum" sz="quarter" idx="12"/>
          </p:nvPr>
        </p:nvSpPr>
        <p:spPr/>
        <p:txBody>
          <a:bodyPr/>
          <a:lstStyle/>
          <a:p>
            <a:r>
              <a:rPr lang="en-US"/>
              <a:t>|   </a:t>
            </a:r>
            <a:fld id="{24AA432E-61BB-4EF9-8610-004BEFB30EB4}" type="slidenum">
              <a:rPr lang="en-US" smtClean="0"/>
              <a:pPr/>
              <a:t>7</a:t>
            </a:fld>
            <a:endParaRPr lang="en-US" dirty="0"/>
          </a:p>
        </p:txBody>
      </p:sp>
      <p:pic>
        <p:nvPicPr>
          <p:cNvPr id="5128" name="Picture 8">
            <a:extLst>
              <a:ext uri="{FF2B5EF4-FFF2-40B4-BE49-F238E27FC236}">
                <a16:creationId xmlns:a16="http://schemas.microsoft.com/office/drawing/2014/main" id="{B3E2AD09-0E78-5CEE-4BA9-8CFAF45169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3" y="1884735"/>
            <a:ext cx="4820399" cy="32739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2C8961A-31ED-05E0-C363-66EF926EE8F4}"/>
              </a:ext>
            </a:extLst>
          </p:cNvPr>
          <p:cNvSpPr txBox="1"/>
          <p:nvPr/>
        </p:nvSpPr>
        <p:spPr>
          <a:xfrm>
            <a:off x="4702823" y="3911041"/>
            <a:ext cx="6531234" cy="646331"/>
          </a:xfrm>
          <a:prstGeom prst="rect">
            <a:avLst/>
          </a:prstGeom>
          <a:noFill/>
        </p:spPr>
        <p:txBody>
          <a:bodyPr wrap="square">
            <a:spAutoFit/>
          </a:bodyPr>
          <a:lstStyle/>
          <a:p>
            <a:r>
              <a:rPr lang="en-US" sz="1200" b="1" dirty="0">
                <a:solidFill>
                  <a:srgbClr val="FF0000"/>
                </a:solidFill>
                <a:effectLst/>
              </a:rPr>
              <a:t>Data Input – Splunk ingests the raw data stream from any device breaks it into 64K blocks, and adds metadata keys, including hostname, source, character encoding, and the index the data should be stored in</a:t>
            </a:r>
            <a:endParaRPr lang="en-US" sz="1200" b="1" dirty="0">
              <a:solidFill>
                <a:srgbClr val="FF0000"/>
              </a:solidFill>
            </a:endParaRPr>
          </a:p>
        </p:txBody>
      </p:sp>
      <p:sp>
        <p:nvSpPr>
          <p:cNvPr id="8" name="TextBox 7">
            <a:extLst>
              <a:ext uri="{FF2B5EF4-FFF2-40B4-BE49-F238E27FC236}">
                <a16:creationId xmlns:a16="http://schemas.microsoft.com/office/drawing/2014/main" id="{DB78AF57-A454-CD5B-3CBB-EC8B7112A852}"/>
              </a:ext>
            </a:extLst>
          </p:cNvPr>
          <p:cNvSpPr txBox="1"/>
          <p:nvPr/>
        </p:nvSpPr>
        <p:spPr>
          <a:xfrm>
            <a:off x="4702823" y="3223236"/>
            <a:ext cx="6152146" cy="461665"/>
          </a:xfrm>
          <a:prstGeom prst="rect">
            <a:avLst/>
          </a:prstGeom>
          <a:noFill/>
        </p:spPr>
        <p:txBody>
          <a:bodyPr wrap="square">
            <a:spAutoFit/>
          </a:bodyPr>
          <a:lstStyle/>
          <a:p>
            <a:r>
              <a:rPr lang="en-US" sz="1200" b="1" dirty="0">
                <a:solidFill>
                  <a:srgbClr val="FF0000"/>
                </a:solidFill>
                <a:effectLst/>
              </a:rPr>
              <a:t>Data parsing and storage – Splunk parses log data, by breaking it into lines, identifying timestamps, creating individual events and annotating them with metadata keys</a:t>
            </a:r>
            <a:endParaRPr lang="en-US" sz="1200" b="1" dirty="0">
              <a:solidFill>
                <a:srgbClr val="FF0000"/>
              </a:solidFill>
            </a:endParaRPr>
          </a:p>
        </p:txBody>
      </p:sp>
      <p:sp>
        <p:nvSpPr>
          <p:cNvPr id="10" name="TextBox 9">
            <a:extLst>
              <a:ext uri="{FF2B5EF4-FFF2-40B4-BE49-F238E27FC236}">
                <a16:creationId xmlns:a16="http://schemas.microsoft.com/office/drawing/2014/main" id="{3D11E672-E536-1372-1090-068F781B9AF3}"/>
              </a:ext>
            </a:extLst>
          </p:cNvPr>
          <p:cNvSpPr txBox="1"/>
          <p:nvPr/>
        </p:nvSpPr>
        <p:spPr>
          <a:xfrm>
            <a:off x="4608668" y="2461476"/>
            <a:ext cx="6497052" cy="646331"/>
          </a:xfrm>
          <a:prstGeom prst="rect">
            <a:avLst/>
          </a:prstGeom>
          <a:noFill/>
        </p:spPr>
        <p:txBody>
          <a:bodyPr wrap="square">
            <a:spAutoFit/>
          </a:bodyPr>
          <a:lstStyle/>
          <a:p>
            <a:r>
              <a:rPr lang="en-US" sz="1200" b="1" dirty="0">
                <a:solidFill>
                  <a:srgbClr val="FF0000"/>
                </a:solidFill>
              </a:rPr>
              <a:t>The search head provides the UI to users so they can use it to interact with Splunk. It allows users to search and query Splunk data, and interfaces with indexers to gain access to the specific data they request.</a:t>
            </a:r>
          </a:p>
        </p:txBody>
      </p:sp>
    </p:spTree>
    <p:extLst>
      <p:ext uri="{BB962C8B-B14F-4D97-AF65-F5344CB8AC3E}">
        <p14:creationId xmlns:p14="http://schemas.microsoft.com/office/powerpoint/2010/main" val="181452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44309-F9EB-1D4E-8E66-DDE2B068FD5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623102D-E3A2-E440-4316-5600884AA3CB}"/>
              </a:ext>
            </a:extLst>
          </p:cNvPr>
          <p:cNvSpPr>
            <a:spLocks noGrp="1"/>
          </p:cNvSpPr>
          <p:nvPr>
            <p:ph idx="1"/>
          </p:nvPr>
        </p:nvSpPr>
        <p:spPr/>
        <p:txBody>
          <a:bodyPr/>
          <a:lstStyle/>
          <a:p>
            <a:endParaRPr lang="en-US" dirty="0"/>
          </a:p>
        </p:txBody>
      </p:sp>
      <p:sp>
        <p:nvSpPr>
          <p:cNvPr id="5" name="Slide Number Placeholder 4">
            <a:extLst>
              <a:ext uri="{FF2B5EF4-FFF2-40B4-BE49-F238E27FC236}">
                <a16:creationId xmlns:a16="http://schemas.microsoft.com/office/drawing/2014/main" id="{665025CB-BB56-54A2-7592-988BEAB0F6CA}"/>
              </a:ext>
            </a:extLst>
          </p:cNvPr>
          <p:cNvSpPr>
            <a:spLocks noGrp="1"/>
          </p:cNvSpPr>
          <p:nvPr>
            <p:ph type="sldNum" sz="quarter" idx="12"/>
          </p:nvPr>
        </p:nvSpPr>
        <p:spPr/>
        <p:txBody>
          <a:bodyPr/>
          <a:lstStyle/>
          <a:p>
            <a:r>
              <a:rPr lang="en-US"/>
              <a:t>|   </a:t>
            </a:r>
            <a:fld id="{24AA432E-61BB-4EF9-8610-004BEFB30EB4}" type="slidenum">
              <a:rPr lang="en-US" smtClean="0"/>
              <a:pPr/>
              <a:t>8</a:t>
            </a:fld>
            <a:endParaRPr lang="en-US" dirty="0"/>
          </a:p>
        </p:txBody>
      </p:sp>
      <p:pic>
        <p:nvPicPr>
          <p:cNvPr id="7" name="Picture 6">
            <a:extLst>
              <a:ext uri="{FF2B5EF4-FFF2-40B4-BE49-F238E27FC236}">
                <a16:creationId xmlns:a16="http://schemas.microsoft.com/office/drawing/2014/main" id="{CF7EB95D-A6A3-ABB3-9CBB-B4CAED150137}"/>
              </a:ext>
            </a:extLst>
          </p:cNvPr>
          <p:cNvPicPr>
            <a:picLocks noChangeAspect="1"/>
          </p:cNvPicPr>
          <p:nvPr/>
        </p:nvPicPr>
        <p:blipFill>
          <a:blip r:embed="rId2"/>
          <a:stretch>
            <a:fillRect/>
          </a:stretch>
        </p:blipFill>
        <p:spPr>
          <a:xfrm>
            <a:off x="2164977" y="1119468"/>
            <a:ext cx="7396816" cy="4619064"/>
          </a:xfrm>
          <a:prstGeom prst="rect">
            <a:avLst/>
          </a:prstGeom>
        </p:spPr>
      </p:pic>
    </p:spTree>
    <p:extLst>
      <p:ext uri="{BB962C8B-B14F-4D97-AF65-F5344CB8AC3E}">
        <p14:creationId xmlns:p14="http://schemas.microsoft.com/office/powerpoint/2010/main" val="152605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ontent Placeholder 22">
            <a:extLst>
              <a:ext uri="{FF2B5EF4-FFF2-40B4-BE49-F238E27FC236}">
                <a16:creationId xmlns:a16="http://schemas.microsoft.com/office/drawing/2014/main" id="{4B45E487-D143-F87D-67F7-5DEB14EAB2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30608"/>
            <a:ext cx="9694606" cy="6396784"/>
          </a:xfrm>
        </p:spPr>
      </p:pic>
      <p:sp>
        <p:nvSpPr>
          <p:cNvPr id="5" name="Slide Number Placeholder 4">
            <a:extLst>
              <a:ext uri="{FF2B5EF4-FFF2-40B4-BE49-F238E27FC236}">
                <a16:creationId xmlns:a16="http://schemas.microsoft.com/office/drawing/2014/main" id="{D9DCCD1B-84F6-9DE3-7A89-89D7CFCD2D47}"/>
              </a:ext>
            </a:extLst>
          </p:cNvPr>
          <p:cNvSpPr>
            <a:spLocks noGrp="1"/>
          </p:cNvSpPr>
          <p:nvPr>
            <p:ph type="sldNum" sz="quarter" idx="12"/>
          </p:nvPr>
        </p:nvSpPr>
        <p:spPr/>
        <p:txBody>
          <a:bodyPr/>
          <a:lstStyle/>
          <a:p>
            <a:r>
              <a:rPr lang="en-US"/>
              <a:t>|   </a:t>
            </a:r>
            <a:fld id="{24AA432E-61BB-4EF9-8610-004BEFB30EB4}" type="slidenum">
              <a:rPr lang="en-US" smtClean="0"/>
              <a:pPr/>
              <a:t>9</a:t>
            </a:fld>
            <a:endParaRPr lang="en-US" dirty="0"/>
          </a:p>
        </p:txBody>
      </p:sp>
      <p:grpSp>
        <p:nvGrpSpPr>
          <p:cNvPr id="25" name="Group 24">
            <a:extLst>
              <a:ext uri="{FF2B5EF4-FFF2-40B4-BE49-F238E27FC236}">
                <a16:creationId xmlns:a16="http://schemas.microsoft.com/office/drawing/2014/main" id="{3BC48DEC-AD31-9B9B-E3DB-8D952A394C73}"/>
              </a:ext>
            </a:extLst>
          </p:cNvPr>
          <p:cNvGrpSpPr/>
          <p:nvPr/>
        </p:nvGrpSpPr>
        <p:grpSpPr>
          <a:xfrm>
            <a:off x="5265214" y="2691489"/>
            <a:ext cx="6529137" cy="1426839"/>
            <a:chOff x="5213684" y="2261937"/>
            <a:chExt cx="6529137" cy="1426839"/>
          </a:xfrm>
        </p:grpSpPr>
        <p:sp>
          <p:nvSpPr>
            <p:cNvPr id="8" name="Rectangle 7">
              <a:extLst>
                <a:ext uri="{FF2B5EF4-FFF2-40B4-BE49-F238E27FC236}">
                  <a16:creationId xmlns:a16="http://schemas.microsoft.com/office/drawing/2014/main" id="{E813B3DF-8E6E-9A4B-E9A1-0BCFC2C66ABC}"/>
                </a:ext>
              </a:extLst>
            </p:cNvPr>
            <p:cNvSpPr/>
            <p:nvPr/>
          </p:nvSpPr>
          <p:spPr>
            <a:xfrm>
              <a:off x="6760798" y="3042445"/>
              <a:ext cx="4982023" cy="646331"/>
            </a:xfrm>
            <a:prstGeom prst="rect">
              <a:avLst/>
            </a:prstGeom>
            <a:solidFill>
              <a:schemeClr val="bg1"/>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t"/>
            <a:lstStyle/>
            <a:p>
              <a:pPr algn="ctr"/>
              <a:endParaRPr lang="en-US" sz="160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C4059BD2-6922-FF7A-A845-B0EDD0168C2D}"/>
                </a:ext>
              </a:extLst>
            </p:cNvPr>
            <p:cNvSpPr txBox="1"/>
            <p:nvPr/>
          </p:nvSpPr>
          <p:spPr>
            <a:xfrm>
              <a:off x="6733198" y="3042444"/>
              <a:ext cx="4985691" cy="646331"/>
            </a:xfrm>
            <a:prstGeom prst="rect">
              <a:avLst/>
            </a:prstGeom>
            <a:noFill/>
          </p:spPr>
          <p:txBody>
            <a:bodyPr wrap="square" rtlCol="0">
              <a:spAutoFit/>
            </a:bodyPr>
            <a:lstStyle/>
            <a:p>
              <a:pPr algn="l"/>
              <a:r>
                <a:rPr lang="en-US" sz="1200" dirty="0">
                  <a:solidFill>
                    <a:srgbClr val="FF0000"/>
                  </a:solidFill>
                  <a:effectLst/>
                </a:rPr>
                <a:t>as best practice, we would deploy the forwarders ( data collection part ) to the desired end machines to collect the logs from </a:t>
              </a:r>
            </a:p>
            <a:p>
              <a:r>
                <a:rPr lang="en-US" sz="1200" dirty="0">
                  <a:solidFill>
                    <a:srgbClr val="FF0000"/>
                  </a:solidFill>
                  <a:effectLst/>
                </a:rPr>
                <a:t>Universal Forwarder – forwards the raw data without any prior treatment</a:t>
              </a:r>
              <a:endParaRPr lang="en-US" sz="1200" dirty="0">
                <a:solidFill>
                  <a:srgbClr val="FF0000"/>
                </a:solidFill>
              </a:endParaRPr>
            </a:p>
          </p:txBody>
        </p:sp>
        <p:cxnSp>
          <p:nvCxnSpPr>
            <p:cNvPr id="17" name="Connector: Elbow 16">
              <a:extLst>
                <a:ext uri="{FF2B5EF4-FFF2-40B4-BE49-F238E27FC236}">
                  <a16:creationId xmlns:a16="http://schemas.microsoft.com/office/drawing/2014/main" id="{24C26905-E6D3-A767-93D6-0F0413D736B7}"/>
                </a:ext>
              </a:extLst>
            </p:cNvPr>
            <p:cNvCxnSpPr/>
            <p:nvPr/>
          </p:nvCxnSpPr>
          <p:spPr>
            <a:xfrm>
              <a:off x="5213684" y="2261937"/>
              <a:ext cx="1387642" cy="1052675"/>
            </a:xfrm>
            <a:prstGeom prst="bentConnector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95C249E3-CCFB-59E9-DF91-8CFAC6A8CEC9}"/>
              </a:ext>
            </a:extLst>
          </p:cNvPr>
          <p:cNvGrpSpPr/>
          <p:nvPr/>
        </p:nvGrpSpPr>
        <p:grpSpPr>
          <a:xfrm>
            <a:off x="2285537" y="1356218"/>
            <a:ext cx="9508814" cy="3584817"/>
            <a:chOff x="2382253" y="1291389"/>
            <a:chExt cx="9508814" cy="3584817"/>
          </a:xfrm>
        </p:grpSpPr>
        <p:cxnSp>
          <p:nvCxnSpPr>
            <p:cNvPr id="19" name="Connector: Elbow 18">
              <a:extLst>
                <a:ext uri="{FF2B5EF4-FFF2-40B4-BE49-F238E27FC236}">
                  <a16:creationId xmlns:a16="http://schemas.microsoft.com/office/drawing/2014/main" id="{A5633A38-AB67-153A-BC18-B120513A3CD1}"/>
                </a:ext>
              </a:extLst>
            </p:cNvPr>
            <p:cNvCxnSpPr>
              <a:cxnSpLocks/>
            </p:cNvCxnSpPr>
            <p:nvPr/>
          </p:nvCxnSpPr>
          <p:spPr>
            <a:xfrm>
              <a:off x="2382253" y="1291389"/>
              <a:ext cx="4184152" cy="3104148"/>
            </a:xfrm>
            <a:prstGeom prst="bentConnector3">
              <a:avLst>
                <a:gd name="adj1" fmla="val 12755"/>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08BA4A0-4375-0D35-50D3-58318051F85B}"/>
                </a:ext>
              </a:extLst>
            </p:cNvPr>
            <p:cNvSpPr/>
            <p:nvPr/>
          </p:nvSpPr>
          <p:spPr>
            <a:xfrm>
              <a:off x="6909044" y="4229875"/>
              <a:ext cx="4982023" cy="646331"/>
            </a:xfrm>
            <a:prstGeom prst="rect">
              <a:avLst/>
            </a:prstGeom>
            <a:solidFill>
              <a:schemeClr val="bg1"/>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t"/>
            <a:lstStyle/>
            <a:p>
              <a:pPr algn="l"/>
              <a:r>
                <a:rPr lang="en-US" sz="1200" dirty="0">
                  <a:solidFill>
                    <a:srgbClr val="FF0000"/>
                  </a:solidFill>
                  <a:effectLst/>
                </a:rPr>
                <a:t>In real world scenario and as best practice, we would deploy the search head component to a dedicated machine to perform high intensity dedicated search queries functionality </a:t>
              </a:r>
            </a:p>
          </p:txBody>
        </p:sp>
      </p:grpSp>
      <p:grpSp>
        <p:nvGrpSpPr>
          <p:cNvPr id="30" name="Group 29">
            <a:extLst>
              <a:ext uri="{FF2B5EF4-FFF2-40B4-BE49-F238E27FC236}">
                <a16:creationId xmlns:a16="http://schemas.microsoft.com/office/drawing/2014/main" id="{7E61AA62-FD55-5333-86E6-6C7ACFADBC1C}"/>
              </a:ext>
            </a:extLst>
          </p:cNvPr>
          <p:cNvGrpSpPr/>
          <p:nvPr/>
        </p:nvGrpSpPr>
        <p:grpSpPr>
          <a:xfrm>
            <a:off x="6808660" y="5117411"/>
            <a:ext cx="4985691" cy="606349"/>
            <a:chOff x="6784730" y="5117411"/>
            <a:chExt cx="5009621" cy="606349"/>
          </a:xfrm>
        </p:grpSpPr>
        <p:sp>
          <p:nvSpPr>
            <p:cNvPr id="29" name="Rectangle 28">
              <a:extLst>
                <a:ext uri="{FF2B5EF4-FFF2-40B4-BE49-F238E27FC236}">
                  <a16:creationId xmlns:a16="http://schemas.microsoft.com/office/drawing/2014/main" id="{893B7677-D0BA-6D71-2C29-3A34A0DF433A}"/>
                </a:ext>
              </a:extLst>
            </p:cNvPr>
            <p:cNvSpPr/>
            <p:nvPr/>
          </p:nvSpPr>
          <p:spPr>
            <a:xfrm>
              <a:off x="6784730" y="5132265"/>
              <a:ext cx="5009621" cy="591495"/>
            </a:xfrm>
            <a:prstGeom prst="rect">
              <a:avLst/>
            </a:prstGeom>
            <a:solidFill>
              <a:schemeClr val="bg1"/>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bg1"/>
                </a:solidFill>
              </a:endParaRPr>
            </a:p>
          </p:txBody>
        </p:sp>
        <p:sp>
          <p:nvSpPr>
            <p:cNvPr id="28" name="TextBox 27">
              <a:extLst>
                <a:ext uri="{FF2B5EF4-FFF2-40B4-BE49-F238E27FC236}">
                  <a16:creationId xmlns:a16="http://schemas.microsoft.com/office/drawing/2014/main" id="{6A19571C-851F-7949-B8A0-AAB692996BED}"/>
                </a:ext>
              </a:extLst>
            </p:cNvPr>
            <p:cNvSpPr txBox="1"/>
            <p:nvPr/>
          </p:nvSpPr>
          <p:spPr>
            <a:xfrm>
              <a:off x="6812328" y="5117411"/>
              <a:ext cx="4866325" cy="461665"/>
            </a:xfrm>
            <a:prstGeom prst="rect">
              <a:avLst/>
            </a:prstGeom>
            <a:noFill/>
            <a:ln w="9525">
              <a:solidFill>
                <a:schemeClr val="bg1"/>
              </a:solidFill>
            </a:ln>
          </p:spPr>
          <p:txBody>
            <a:bodyPr wrap="square">
              <a:spAutoFit/>
            </a:bodyPr>
            <a:lstStyle/>
            <a:p>
              <a:r>
                <a:rPr lang="en-US" sz="1200" dirty="0">
                  <a:solidFill>
                    <a:srgbClr val="FF0000"/>
                  </a:solidFill>
                  <a:effectLst/>
                </a:rPr>
                <a:t>Note: all components get installed from the same Splunk package</a:t>
              </a:r>
            </a:p>
            <a:p>
              <a:r>
                <a:rPr lang="en-US" sz="1200" dirty="0">
                  <a:solidFill>
                    <a:srgbClr val="FF0000"/>
                  </a:solidFill>
                  <a:effectLst/>
                </a:rPr>
                <a:t>it is the configuration which changes the Splunk behavior!! </a:t>
              </a:r>
              <a:endParaRPr lang="en-US" sz="1200" dirty="0">
                <a:solidFill>
                  <a:srgbClr val="FF0000"/>
                </a:solidFill>
              </a:endParaRPr>
            </a:p>
          </p:txBody>
        </p:sp>
      </p:grpSp>
    </p:spTree>
    <p:extLst>
      <p:ext uri="{BB962C8B-B14F-4D97-AF65-F5344CB8AC3E}">
        <p14:creationId xmlns:p14="http://schemas.microsoft.com/office/powerpoint/2010/main" val="393803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Nuts &amp; Bolts Template">
      <a:dk1>
        <a:srgbClr val="474747"/>
      </a:dk1>
      <a:lt1>
        <a:srgbClr val="FFFFFF"/>
      </a:lt1>
      <a:dk2>
        <a:srgbClr val="000000"/>
      </a:dk2>
      <a:lt2>
        <a:srgbClr val="E7E6E6"/>
      </a:lt2>
      <a:accent1>
        <a:srgbClr val="DA431A"/>
      </a:accent1>
      <a:accent2>
        <a:srgbClr val="37817F"/>
      </a:accent2>
      <a:accent3>
        <a:srgbClr val="A13113"/>
      </a:accent3>
      <a:accent4>
        <a:srgbClr val="D3B555"/>
      </a:accent4>
      <a:accent5>
        <a:srgbClr val="366390"/>
      </a:accent5>
      <a:accent6>
        <a:srgbClr val="45D2CF"/>
      </a:accent6>
      <a:hlink>
        <a:srgbClr val="DA431A"/>
      </a:hlink>
      <a:folHlink>
        <a:srgbClr val="DA431A"/>
      </a:folHlink>
    </a:clrScheme>
    <a:fontScheme name="Nuts &amp; Bolts Template">
      <a:majorFont>
        <a:latin typeface="Ostrich Sans Bold"/>
        <a:ea typeface=""/>
        <a:cs typeface=""/>
      </a:majorFont>
      <a:minorFont>
        <a:latin typeface="Gotham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t"/>
      <a:lstStyle>
        <a:defPPr>
          <a:defRPr sz="16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600" dirty="0" smtClean="0"/>
        </a:defPPr>
      </a:lstStyle>
    </a:txDef>
  </a:objectDefaults>
  <a:extraClrSchemeLst/>
  <a:extLst>
    <a:ext uri="{05A4C25C-085E-4340-85A3-A5531E510DB2}">
      <thm15:themeFamily xmlns:thm15="http://schemas.microsoft.com/office/thememl/2012/main" name="PowerPoint Templates That Work - BONUS - Template Instructions &amp; Sample Slides.pptx" id="{614D8B77-723E-42EC-92B4-776C03A3B5FA}" vid="{AEF511F5-A5F3-4214-915D-2FC20CF672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uts &amp; Bolts Template">
    <a:dk1>
      <a:srgbClr val="474747"/>
    </a:dk1>
    <a:lt1>
      <a:srgbClr val="FFFFFF"/>
    </a:lt1>
    <a:dk2>
      <a:srgbClr val="000000"/>
    </a:dk2>
    <a:lt2>
      <a:srgbClr val="E7E6E6"/>
    </a:lt2>
    <a:accent1>
      <a:srgbClr val="DA431A"/>
    </a:accent1>
    <a:accent2>
      <a:srgbClr val="37817F"/>
    </a:accent2>
    <a:accent3>
      <a:srgbClr val="A13113"/>
    </a:accent3>
    <a:accent4>
      <a:srgbClr val="D3B555"/>
    </a:accent4>
    <a:accent5>
      <a:srgbClr val="366390"/>
    </a:accent5>
    <a:accent6>
      <a:srgbClr val="45D2CF"/>
    </a:accent6>
    <a:hlink>
      <a:srgbClr val="DA431A"/>
    </a:hlink>
    <a:folHlink>
      <a:srgbClr val="DA431A"/>
    </a:folHlink>
  </a:clrScheme>
</a:themeOverride>
</file>

<file path=ppt/theme/themeOverride2.xml><?xml version="1.0" encoding="utf-8"?>
<a:themeOverride xmlns:a="http://schemas.openxmlformats.org/drawingml/2006/main">
  <a:clrScheme name="Nuts &amp; Bolts Template">
    <a:dk1>
      <a:srgbClr val="474747"/>
    </a:dk1>
    <a:lt1>
      <a:srgbClr val="FFFFFF"/>
    </a:lt1>
    <a:dk2>
      <a:srgbClr val="000000"/>
    </a:dk2>
    <a:lt2>
      <a:srgbClr val="E7E6E6"/>
    </a:lt2>
    <a:accent1>
      <a:srgbClr val="DA431A"/>
    </a:accent1>
    <a:accent2>
      <a:srgbClr val="37817F"/>
    </a:accent2>
    <a:accent3>
      <a:srgbClr val="A13113"/>
    </a:accent3>
    <a:accent4>
      <a:srgbClr val="D3B555"/>
    </a:accent4>
    <a:accent5>
      <a:srgbClr val="366390"/>
    </a:accent5>
    <a:accent6>
      <a:srgbClr val="45D2CF"/>
    </a:accent6>
    <a:hlink>
      <a:srgbClr val="DA431A"/>
    </a:hlink>
    <a:folHlink>
      <a:srgbClr val="DA431A"/>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3F7D62EB19ECC478E0DF032BC499B21" ma:contentTypeVersion="9" ma:contentTypeDescription="Create a new document." ma:contentTypeScope="" ma:versionID="c0308026c1d118740f4cc095c1119af5">
  <xsd:schema xmlns:xsd="http://www.w3.org/2001/XMLSchema" xmlns:xs="http://www.w3.org/2001/XMLSchema" xmlns:p="http://schemas.microsoft.com/office/2006/metadata/properties" xmlns:ns3="3a967036-a3bc-48d4-8468-ef8ab662df76" xmlns:ns4="842a1d69-1f71-4408-8dd1-cd6abfdcab29" targetNamespace="http://schemas.microsoft.com/office/2006/metadata/properties" ma:root="true" ma:fieldsID="3d5e3939b236637201c119487201fae1" ns3:_="" ns4:_="">
    <xsd:import namespace="3a967036-a3bc-48d4-8468-ef8ab662df76"/>
    <xsd:import namespace="842a1d69-1f71-4408-8dd1-cd6abfdcab2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967036-a3bc-48d4-8468-ef8ab662df7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42a1d69-1f71-4408-8dd1-cd6abfdcab2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498E07-8EBA-4996-960F-575E68A9A10C}">
  <ds:schemaRefs>
    <ds:schemaRef ds:uri="http://purl.org/dc/dcmitype/"/>
    <ds:schemaRef ds:uri="http://schemas.microsoft.com/office/infopath/2007/PartnerControls"/>
    <ds:schemaRef ds:uri="http://purl.org/dc/elements/1.1/"/>
    <ds:schemaRef ds:uri="http://schemas.microsoft.com/office/2006/metadata/properties"/>
    <ds:schemaRef ds:uri="3a967036-a3bc-48d4-8468-ef8ab662df76"/>
    <ds:schemaRef ds:uri="http://schemas.microsoft.com/office/2006/documentManagement/types"/>
    <ds:schemaRef ds:uri="http://purl.org/dc/terms/"/>
    <ds:schemaRef ds:uri="http://schemas.openxmlformats.org/package/2006/metadata/core-properties"/>
    <ds:schemaRef ds:uri="842a1d69-1f71-4408-8dd1-cd6abfdcab29"/>
    <ds:schemaRef ds:uri="http://www.w3.org/XML/1998/namespace"/>
  </ds:schemaRefs>
</ds:datastoreItem>
</file>

<file path=customXml/itemProps2.xml><?xml version="1.0" encoding="utf-8"?>
<ds:datastoreItem xmlns:ds="http://schemas.openxmlformats.org/officeDocument/2006/customXml" ds:itemID="{74FBA930-BFAA-43B8-8252-BB502AD018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967036-a3bc-48d4-8468-ef8ab662df76"/>
    <ds:schemaRef ds:uri="842a1d69-1f71-4408-8dd1-cd6abfdcab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EF1EA36-0C40-44F0-8E49-5D770E72424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28831</TotalTime>
  <Words>4504</Words>
  <Application>Microsoft Office PowerPoint</Application>
  <PresentationFormat>Widescreen</PresentationFormat>
  <Paragraphs>493</Paragraphs>
  <Slides>65</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65</vt:i4>
      </vt:variant>
    </vt:vector>
  </HeadingPairs>
  <TitlesOfParts>
    <vt:vector size="74" baseType="lpstr">
      <vt:lpstr>Arial</vt:lpstr>
      <vt:lpstr>Calibri</vt:lpstr>
      <vt:lpstr>Fira Sans</vt:lpstr>
      <vt:lpstr>Gotham Book</vt:lpstr>
      <vt:lpstr>Helvetica Neue</vt:lpstr>
      <vt:lpstr>Open Sans</vt:lpstr>
      <vt:lpstr>Ostrich Sans Bold</vt:lpstr>
      <vt:lpstr>proxima_nova</vt:lpstr>
      <vt:lpstr>Office Theme</vt:lpstr>
      <vt:lpstr>Welcome!</vt:lpstr>
      <vt:lpstr>What Does Splunk Do? </vt:lpstr>
      <vt:lpstr> </vt:lpstr>
      <vt:lpstr> </vt:lpstr>
      <vt:lpstr>Splunk in Real World! </vt:lpstr>
      <vt:lpstr>So what does Splunk? </vt:lpstr>
      <vt:lpstr>Splunk Architecture ? </vt:lpstr>
      <vt:lpstr>PowerPoint Presentation</vt:lpstr>
      <vt:lpstr>PowerPoint Presentation</vt:lpstr>
      <vt:lpstr>Splunk Architecture: Data Flow, Components and Topologies </vt:lpstr>
      <vt:lpstr>Splunk Components at a glance! </vt:lpstr>
      <vt:lpstr>Splunk Forwarder</vt:lpstr>
      <vt:lpstr>Splunk Indexer </vt:lpstr>
      <vt:lpstr>Splunk Heavy Forwarder</vt:lpstr>
      <vt:lpstr>Splunk Search Head</vt:lpstr>
      <vt:lpstr>Splunk Deployment Server</vt:lpstr>
      <vt:lpstr>License Master</vt:lpstr>
      <vt:lpstr>Monitoring Console </vt:lpstr>
      <vt:lpstr>Splunk Deployer </vt:lpstr>
      <vt:lpstr>Splunk Cluster Master </vt:lpstr>
      <vt:lpstr>  </vt:lpstr>
      <vt:lpstr>Splunk Installation </vt:lpstr>
      <vt:lpstr>Splunk Installation Prerequisites </vt:lpstr>
      <vt:lpstr>Splunk Web Navigation – Post Installation </vt:lpstr>
      <vt:lpstr>Splunk health check – Post Installation </vt:lpstr>
      <vt:lpstr>Splunk Apps and Add-ons </vt:lpstr>
      <vt:lpstr>Splunk configuration files</vt:lpstr>
      <vt:lpstr>Splunk Directory  Structure </vt:lpstr>
      <vt:lpstr>Notes about Directory structure </vt:lpstr>
      <vt:lpstr>PowerPoint Presentation</vt:lpstr>
      <vt:lpstr>PowerPoint Presentation</vt:lpstr>
      <vt:lpstr>Splunk Indexes </vt:lpstr>
      <vt:lpstr>Why create indexes and not one index ? </vt:lpstr>
      <vt:lpstr>Why create indexes and not one index ? </vt:lpstr>
      <vt:lpstr>Index’s Structure ( buckets ) </vt:lpstr>
      <vt:lpstr>Index’s Structure ( buckets )  </vt:lpstr>
      <vt:lpstr>Bucket Life Cycle</vt:lpstr>
      <vt:lpstr>Let’s Add our first Index!</vt:lpstr>
      <vt:lpstr>Splunk Backup / Deletion  </vt:lpstr>
      <vt:lpstr>The Fishbucket Concept </vt:lpstr>
      <vt:lpstr>Installing Splunk Forwarder</vt:lpstr>
      <vt:lpstr>Splunk forwarder / Indexer configuration Lab Setup</vt:lpstr>
      <vt:lpstr>Distributed Search </vt:lpstr>
      <vt:lpstr>Why Integrate Splunk with LDAP</vt:lpstr>
      <vt:lpstr>how does this work?</vt:lpstr>
      <vt:lpstr>how does this work?</vt:lpstr>
      <vt:lpstr>LDAP Configuration Prerequisites </vt:lpstr>
      <vt:lpstr> </vt:lpstr>
      <vt:lpstr>Integrate Splunk with LDAP</vt:lpstr>
      <vt:lpstr>PowerPoint Presentation</vt:lpstr>
      <vt:lpstr>Data Collection Methodology </vt:lpstr>
      <vt:lpstr>Data Pipeline</vt:lpstr>
      <vt:lpstr>MetaData Fields </vt:lpstr>
      <vt:lpstr>Why Sourcetype matters?</vt:lpstr>
      <vt:lpstr>data Input for initial testing </vt:lpstr>
      <vt:lpstr>Data Collection Deployment Topology </vt:lpstr>
      <vt:lpstr>Additional controls on UFs </vt:lpstr>
      <vt:lpstr>Why using a heavy forwarder? Use cases</vt:lpstr>
      <vt:lpstr>Deployment server why the need?   </vt:lpstr>
      <vt:lpstr>Configure Forward Management</vt:lpstr>
      <vt:lpstr>Data Onboarding</vt:lpstr>
      <vt:lpstr>Before you onboard the Data</vt:lpstr>
      <vt:lpstr>Things to remember! </vt:lpstr>
      <vt:lpstr>Parsing phase controls in props.conf</vt:lpstr>
      <vt:lpstr>Props.conf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Saif Al-Shoker</dc:creator>
  <cp:lastModifiedBy>saif al</cp:lastModifiedBy>
  <cp:revision>20</cp:revision>
  <dcterms:created xsi:type="dcterms:W3CDTF">2022-09-11T09:04:35Z</dcterms:created>
  <dcterms:modified xsi:type="dcterms:W3CDTF">2022-11-16T20:28:06Z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0x01010083F7D62EB19ECC478E0DF032BC499B21</vt:lpwstr>
  </property>
</Properties>
</file>